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c7b4ca6e3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38e01c746145ad"/>
  </p:sldMasterIdLst>
  <p:sldIdLst>
    <p:sldId xmlns:r="http://schemas.openxmlformats.org/officeDocument/2006/relationships" id="256" r:id="R30d2668924ad41f3"/>
    <p:sldId xmlns:r="http://schemas.openxmlformats.org/officeDocument/2006/relationships" id="257" r:id="Raa8e504ef0f24e09"/>
    <p:sldId xmlns:r="http://schemas.openxmlformats.org/officeDocument/2006/relationships" id="258" r:id="R32129c1060494b33"/>
    <p:sldId xmlns:r="http://schemas.openxmlformats.org/officeDocument/2006/relationships" id="259" r:id="Rfc6217ed3f2d4aa5"/>
    <p:sldId xmlns:r="http://schemas.openxmlformats.org/officeDocument/2006/relationships" id="260" r:id="R88d614a3865c4971"/>
    <p:sldId xmlns:r="http://schemas.openxmlformats.org/officeDocument/2006/relationships" id="261" r:id="Raaac36a52a384e77"/>
    <p:sldId xmlns:r="http://schemas.openxmlformats.org/officeDocument/2006/relationships" id="262" r:id="Re7c896e6c49b42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8e01c746145ad" /><Relationship Type="http://schemas.openxmlformats.org/officeDocument/2006/relationships/slide" Target="/ppt/slides/slide1.xml" Id="R30d2668924ad41f3" /><Relationship Type="http://schemas.openxmlformats.org/officeDocument/2006/relationships/slide" Target="/ppt/slides/slide2.xml" Id="Raa8e504ef0f24e09" /><Relationship Type="http://schemas.openxmlformats.org/officeDocument/2006/relationships/slide" Target="/ppt/slides/slide3.xml" Id="R32129c1060494b33" /><Relationship Type="http://schemas.openxmlformats.org/officeDocument/2006/relationships/slide" Target="/ppt/slides/slide4.xml" Id="Rfc6217ed3f2d4aa5" /><Relationship Type="http://schemas.openxmlformats.org/officeDocument/2006/relationships/slide" Target="/ppt/slides/slide5.xml" Id="R88d614a3865c4971" /><Relationship Type="http://schemas.openxmlformats.org/officeDocument/2006/relationships/slide" Target="/ppt/slides/slide6.xml" Id="Raaac36a52a384e77" /><Relationship Type="http://schemas.openxmlformats.org/officeDocument/2006/relationships/slide" Target="/ppt/slides/slide7.xml" Id="Re7c896e6c49b42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e2b38c63f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27032d57740a6" /><Relationship Type="http://schemas.openxmlformats.org/officeDocument/2006/relationships/theme" Target="/ppt/slideMasters/theme/theme1.xml" Id="R976eca00ef54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27032d577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ba59dc8647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eb9ebbadc43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f44ead035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2c8e566c5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ef361b03841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21902fb064a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0730e62424d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EIGEDOMSSELSKAPET GAMLE FITJAR TINGHUS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EIGEDOMSSELSKAPET GAMLE FITJAR TINGHUS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5 265 252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KOMMUNE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971 356 340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