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a314b00ccc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d9ed1189d44b6f"/>
  </p:sldMasterIdLst>
  <p:sldIdLst>
    <p:sldId xmlns:r="http://schemas.openxmlformats.org/officeDocument/2006/relationships" id="256" r:id="R4001f7c965ec476b"/>
    <p:sldId xmlns:r="http://schemas.openxmlformats.org/officeDocument/2006/relationships" id="257" r:id="R2302fd2366a44669"/>
    <p:sldId xmlns:r="http://schemas.openxmlformats.org/officeDocument/2006/relationships" id="258" r:id="R4fc5e661c972493f"/>
    <p:sldId xmlns:r="http://schemas.openxmlformats.org/officeDocument/2006/relationships" id="259" r:id="R582e3d8900b04329"/>
    <p:sldId xmlns:r="http://schemas.openxmlformats.org/officeDocument/2006/relationships" id="260" r:id="R1337c73cd874470f"/>
    <p:sldId xmlns:r="http://schemas.openxmlformats.org/officeDocument/2006/relationships" id="261" r:id="R09e2ba83ba5b4f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9ed1189d44b6f" /><Relationship Type="http://schemas.openxmlformats.org/officeDocument/2006/relationships/slide" Target="/ppt/slides/slide1.xml" Id="R4001f7c965ec476b" /><Relationship Type="http://schemas.openxmlformats.org/officeDocument/2006/relationships/slide" Target="/ppt/slides/slide2.xml" Id="R2302fd2366a44669" /><Relationship Type="http://schemas.openxmlformats.org/officeDocument/2006/relationships/slide" Target="/ppt/slides/slide3.xml" Id="R4fc5e661c972493f" /><Relationship Type="http://schemas.openxmlformats.org/officeDocument/2006/relationships/slide" Target="/ppt/slides/slide4.xml" Id="R582e3d8900b04329" /><Relationship Type="http://schemas.openxmlformats.org/officeDocument/2006/relationships/slide" Target="/ppt/slides/slide5.xml" Id="R1337c73cd874470f" /><Relationship Type="http://schemas.openxmlformats.org/officeDocument/2006/relationships/slide" Target="/ppt/slides/slide6.xml" Id="R09e2ba83ba5b4f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f756ccc6842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65ec5d7e34bfc" /><Relationship Type="http://schemas.openxmlformats.org/officeDocument/2006/relationships/theme" Target="/ppt/slideMasters/theme/theme1.xml" Id="R80f9bf423b5f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565ec5d7e34b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853ae16334d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076fd3e8c4d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e9ac4e608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4a025f40a40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84296346b42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dac1d8418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PILAR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PILAR REGNSKAP SA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55 508 213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−3 745 400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−3 404 794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10 583 771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Gjennestadtunet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32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971 316 608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