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b8bebe8e024f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11915ef19947c8"/>
  </p:sldMasterIdLst>
  <p:sldIdLst>
    <p:sldId xmlns:r="http://schemas.openxmlformats.org/officeDocument/2006/relationships" id="256" r:id="Rc638d7f096fa4af0"/>
    <p:sldId xmlns:r="http://schemas.openxmlformats.org/officeDocument/2006/relationships" id="257" r:id="Rec14943090ec4802"/>
    <p:sldId xmlns:r="http://schemas.openxmlformats.org/officeDocument/2006/relationships" id="258" r:id="Raadb890ae73a4646"/>
    <p:sldId xmlns:r="http://schemas.openxmlformats.org/officeDocument/2006/relationships" id="259" r:id="Re13b7058f49b4e7f"/>
    <p:sldId xmlns:r="http://schemas.openxmlformats.org/officeDocument/2006/relationships" id="260" r:id="Rda4d77e46bcc4e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11915ef19947c8" /><Relationship Type="http://schemas.openxmlformats.org/officeDocument/2006/relationships/slide" Target="/ppt/slides/slide1.xml" Id="Rc638d7f096fa4af0" /><Relationship Type="http://schemas.openxmlformats.org/officeDocument/2006/relationships/slide" Target="/ppt/slides/slide2.xml" Id="Rec14943090ec4802" /><Relationship Type="http://schemas.openxmlformats.org/officeDocument/2006/relationships/slide" Target="/ppt/slides/slide3.xml" Id="Raadb890ae73a4646" /><Relationship Type="http://schemas.openxmlformats.org/officeDocument/2006/relationships/slide" Target="/ppt/slides/slide4.xml" Id="Re13b7058f49b4e7f" /><Relationship Type="http://schemas.openxmlformats.org/officeDocument/2006/relationships/slide" Target="/ppt/slides/slide5.xml" Id="Rda4d77e46bcc4e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ca30d702a14c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313867f484b88" /><Relationship Type="http://schemas.openxmlformats.org/officeDocument/2006/relationships/theme" Target="/ppt/slideMasters/theme/theme1.xml" Id="R996d10717cbe42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9313867f484b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45d63637546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64182a9bd4d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1ee789d114d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28f2ed84542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620c2368c42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STUBBOM GRENDALAG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STUBBOM GRENDALAG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Nina Skjedsvoll, Solsidevegen 244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ro-v@online.no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971 300 949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