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8b1b3b182c465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e84c805ca124263"/>
  </p:sldMasterIdLst>
  <p:sldIdLst>
    <p:sldId xmlns:r="http://schemas.openxmlformats.org/officeDocument/2006/relationships" id="256" r:id="R182c4aa0b9204b0c"/>
    <p:sldId xmlns:r="http://schemas.openxmlformats.org/officeDocument/2006/relationships" id="257" r:id="Rd80cf0e560d54a62"/>
    <p:sldId xmlns:r="http://schemas.openxmlformats.org/officeDocument/2006/relationships" id="258" r:id="R5c00fb94070a4ccd"/>
    <p:sldId xmlns:r="http://schemas.openxmlformats.org/officeDocument/2006/relationships" id="259" r:id="Rccef4c7531b94715"/>
    <p:sldId xmlns:r="http://schemas.openxmlformats.org/officeDocument/2006/relationships" id="260" r:id="R8e16c0b77d3f42f6"/>
    <p:sldId xmlns:r="http://schemas.openxmlformats.org/officeDocument/2006/relationships" id="261" r:id="R34b6efcb30b9412c"/>
    <p:sldId xmlns:r="http://schemas.openxmlformats.org/officeDocument/2006/relationships" id="262" r:id="R1da5358825dc4f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84c805ca124263" /><Relationship Type="http://schemas.openxmlformats.org/officeDocument/2006/relationships/slide" Target="/ppt/slides/slide1.xml" Id="R182c4aa0b9204b0c" /><Relationship Type="http://schemas.openxmlformats.org/officeDocument/2006/relationships/slide" Target="/ppt/slides/slide2.xml" Id="Rd80cf0e560d54a62" /><Relationship Type="http://schemas.openxmlformats.org/officeDocument/2006/relationships/slide" Target="/ppt/slides/slide3.xml" Id="R5c00fb94070a4ccd" /><Relationship Type="http://schemas.openxmlformats.org/officeDocument/2006/relationships/slide" Target="/ppt/slides/slide4.xml" Id="Rccef4c7531b94715" /><Relationship Type="http://schemas.openxmlformats.org/officeDocument/2006/relationships/slide" Target="/ppt/slides/slide5.xml" Id="R8e16c0b77d3f42f6" /><Relationship Type="http://schemas.openxmlformats.org/officeDocument/2006/relationships/slide" Target="/ppt/slides/slide6.xml" Id="R34b6efcb30b9412c" /><Relationship Type="http://schemas.openxmlformats.org/officeDocument/2006/relationships/slide" Target="/ppt/slides/slide7.xml" Id="R1da5358825dc4f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55e97ac129426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2d41f379534dd3" /><Relationship Type="http://schemas.openxmlformats.org/officeDocument/2006/relationships/theme" Target="/ppt/slideMasters/theme/theme1.xml" Id="Rdc8ee4078b2c46d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02d41f379534dd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f79bc57e3142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fdd88769a94d7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9cc630ec4d4e2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6f439fec0948a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6b10f7733b446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74540aecc84cb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39b3db627844c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RASMUSSEN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RASMUSSEN TRANSPORT AS ble etablert [år] og holder til i Egersund.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21 750 110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−515 496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−431 492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2 180 161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4 785 120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 KRISTIAN AAMODT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Sletteidveien 312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4373 Egersund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99 52 88 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971 240 121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