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d432fda3674d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cac26274314699"/>
  </p:sldMasterIdLst>
  <p:sldIdLst>
    <p:sldId xmlns:r="http://schemas.openxmlformats.org/officeDocument/2006/relationships" id="256" r:id="Rce395289a88446fe"/>
    <p:sldId xmlns:r="http://schemas.openxmlformats.org/officeDocument/2006/relationships" id="257" r:id="R7f8e6a9279b440bf"/>
    <p:sldId xmlns:r="http://schemas.openxmlformats.org/officeDocument/2006/relationships" id="258" r:id="R9a3d35f55aed46d1"/>
    <p:sldId xmlns:r="http://schemas.openxmlformats.org/officeDocument/2006/relationships" id="259" r:id="Rbdee181fa7b54057"/>
    <p:sldId xmlns:r="http://schemas.openxmlformats.org/officeDocument/2006/relationships" id="260" r:id="R1ebdd27b622544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cac26274314699" /><Relationship Type="http://schemas.openxmlformats.org/officeDocument/2006/relationships/slide" Target="/ppt/slides/slide1.xml" Id="Rce395289a88446fe" /><Relationship Type="http://schemas.openxmlformats.org/officeDocument/2006/relationships/slide" Target="/ppt/slides/slide2.xml" Id="R7f8e6a9279b440bf" /><Relationship Type="http://schemas.openxmlformats.org/officeDocument/2006/relationships/slide" Target="/ppt/slides/slide3.xml" Id="R9a3d35f55aed46d1" /><Relationship Type="http://schemas.openxmlformats.org/officeDocument/2006/relationships/slide" Target="/ppt/slides/slide4.xml" Id="Rbdee181fa7b54057" /><Relationship Type="http://schemas.openxmlformats.org/officeDocument/2006/relationships/slide" Target="/ppt/slides/slide5.xml" Id="R1ebdd27b622544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59dc71582f4a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0ff1dbc1c84b37" /><Relationship Type="http://schemas.openxmlformats.org/officeDocument/2006/relationships/theme" Target="/ppt/slideMasters/theme/theme1.xml" Id="R1ad75f5700d743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0ff1dbc1c84b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7c238843742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8c5326dd749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3194824c4d46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5734a8d51649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dd568e7e543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PETRUS RESTAURANT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PETRUS RESTAURANT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971 238 607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