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5c0f5ede9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83fbd98aa847e7"/>
  </p:sldMasterIdLst>
  <p:sldIdLst>
    <p:sldId xmlns:r="http://schemas.openxmlformats.org/officeDocument/2006/relationships" id="256" r:id="Rcc0fd6b4391147d1"/>
    <p:sldId xmlns:r="http://schemas.openxmlformats.org/officeDocument/2006/relationships" id="257" r:id="Rdae078acfe9e4e72"/>
    <p:sldId xmlns:r="http://schemas.openxmlformats.org/officeDocument/2006/relationships" id="258" r:id="Rcb1d58674a0c44d8"/>
    <p:sldId xmlns:r="http://schemas.openxmlformats.org/officeDocument/2006/relationships" id="259" r:id="Rba30d4946c17491b"/>
    <p:sldId xmlns:r="http://schemas.openxmlformats.org/officeDocument/2006/relationships" id="260" r:id="R89cc445ed3f84e05"/>
    <p:sldId xmlns:r="http://schemas.openxmlformats.org/officeDocument/2006/relationships" id="261" r:id="R780702061842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83fbd98aa847e7" /><Relationship Type="http://schemas.openxmlformats.org/officeDocument/2006/relationships/slide" Target="/ppt/slides/slide1.xml" Id="Rcc0fd6b4391147d1" /><Relationship Type="http://schemas.openxmlformats.org/officeDocument/2006/relationships/slide" Target="/ppt/slides/slide2.xml" Id="Rdae078acfe9e4e72" /><Relationship Type="http://schemas.openxmlformats.org/officeDocument/2006/relationships/slide" Target="/ppt/slides/slide3.xml" Id="Rcb1d58674a0c44d8" /><Relationship Type="http://schemas.openxmlformats.org/officeDocument/2006/relationships/slide" Target="/ppt/slides/slide4.xml" Id="Rba30d4946c17491b" /><Relationship Type="http://schemas.openxmlformats.org/officeDocument/2006/relationships/slide" Target="/ppt/slides/slide5.xml" Id="R89cc445ed3f84e05" /><Relationship Type="http://schemas.openxmlformats.org/officeDocument/2006/relationships/slide" Target="/ppt/slides/slide6.xml" Id="R780702061842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9ef86f2c5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b7fe376994156" /><Relationship Type="http://schemas.openxmlformats.org/officeDocument/2006/relationships/theme" Target="/ppt/slideMasters/theme/theme1.xml" Id="R7bc6cd66527e4e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2b7fe37699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4c8dbfefa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8081f5e8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3fe0eae19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e79f9a993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9a9d7506b49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561c52522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