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6c3eb13406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d26dec22394913"/>
  </p:sldMasterIdLst>
  <p:sldIdLst>
    <p:sldId xmlns:r="http://schemas.openxmlformats.org/officeDocument/2006/relationships" id="256" r:id="R963797b75e7e43e2"/>
    <p:sldId xmlns:r="http://schemas.openxmlformats.org/officeDocument/2006/relationships" id="257" r:id="R744d5e83b1f34dcd"/>
    <p:sldId xmlns:r="http://schemas.openxmlformats.org/officeDocument/2006/relationships" id="258" r:id="Rd8590f12c8e543d8"/>
    <p:sldId xmlns:r="http://schemas.openxmlformats.org/officeDocument/2006/relationships" id="259" r:id="R746adf6cc7614e60"/>
    <p:sldId xmlns:r="http://schemas.openxmlformats.org/officeDocument/2006/relationships" id="260" r:id="Ra7a8b6e985d7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26dec22394913" /><Relationship Type="http://schemas.openxmlformats.org/officeDocument/2006/relationships/slide" Target="/ppt/slides/slide1.xml" Id="R963797b75e7e43e2" /><Relationship Type="http://schemas.openxmlformats.org/officeDocument/2006/relationships/slide" Target="/ppt/slides/slide2.xml" Id="R744d5e83b1f34dcd" /><Relationship Type="http://schemas.openxmlformats.org/officeDocument/2006/relationships/slide" Target="/ppt/slides/slide3.xml" Id="Rd8590f12c8e543d8" /><Relationship Type="http://schemas.openxmlformats.org/officeDocument/2006/relationships/slide" Target="/ppt/slides/slide4.xml" Id="R746adf6cc7614e60" /><Relationship Type="http://schemas.openxmlformats.org/officeDocument/2006/relationships/slide" Target="/ppt/slides/slide5.xml" Id="Ra7a8b6e985d7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4e5daf16343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1331bba7a470a" /><Relationship Type="http://schemas.openxmlformats.org/officeDocument/2006/relationships/theme" Target="/ppt/slideMasters/theme/theme1.xml" Id="Rc141dfefbb2f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1331bba7a47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1971f57884a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ed8570168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25777e22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1f2ce666c42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043354009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GRINDAHEIM BYGG &amp; RESTAURERING Bøye Kvale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GRINDAHEIM BYGG &amp; RESTAURERING Bøye Kvale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Burmavegen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91301314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post@grindaheim-bygg.no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971 236 612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