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2e01295bf0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2a7eb48ee4280"/>
  </p:sldMasterIdLst>
  <p:sldIdLst>
    <p:sldId xmlns:r="http://schemas.openxmlformats.org/officeDocument/2006/relationships" id="256" r:id="R1693cbb60b1846b4"/>
    <p:sldId xmlns:r="http://schemas.openxmlformats.org/officeDocument/2006/relationships" id="257" r:id="R4e5ca5277ded4f8e"/>
    <p:sldId xmlns:r="http://schemas.openxmlformats.org/officeDocument/2006/relationships" id="258" r:id="R001f7f8e1fb9421c"/>
    <p:sldId xmlns:r="http://schemas.openxmlformats.org/officeDocument/2006/relationships" id="259" r:id="R463c2629dd9c4525"/>
    <p:sldId xmlns:r="http://schemas.openxmlformats.org/officeDocument/2006/relationships" id="260" r:id="R4286a30d57f845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2a7eb48ee4280" /><Relationship Type="http://schemas.openxmlformats.org/officeDocument/2006/relationships/slide" Target="/ppt/slides/slide1.xml" Id="R1693cbb60b1846b4" /><Relationship Type="http://schemas.openxmlformats.org/officeDocument/2006/relationships/slide" Target="/ppt/slides/slide2.xml" Id="R4e5ca5277ded4f8e" /><Relationship Type="http://schemas.openxmlformats.org/officeDocument/2006/relationships/slide" Target="/ppt/slides/slide3.xml" Id="R001f7f8e1fb9421c" /><Relationship Type="http://schemas.openxmlformats.org/officeDocument/2006/relationships/slide" Target="/ppt/slides/slide4.xml" Id="R463c2629dd9c4525" /><Relationship Type="http://schemas.openxmlformats.org/officeDocument/2006/relationships/slide" Target="/ppt/slides/slide5.xml" Id="R4286a30d57f845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3bacc0da0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8af81d3914ae5" /><Relationship Type="http://schemas.openxmlformats.org/officeDocument/2006/relationships/theme" Target="/ppt/slideMasters/theme/theme1.xml" Id="R00f99d363d174f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8af81d391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c965e8daa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58ae3a4424b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360bac7f145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051e757574d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2407b398d48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