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37f64fe52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c34e376d5b4b8b"/>
  </p:sldMasterIdLst>
  <p:sldIdLst>
    <p:sldId xmlns:r="http://schemas.openxmlformats.org/officeDocument/2006/relationships" id="256" r:id="R69df689e215d437d"/>
    <p:sldId xmlns:r="http://schemas.openxmlformats.org/officeDocument/2006/relationships" id="257" r:id="Re7a1cfa495b74edb"/>
    <p:sldId xmlns:r="http://schemas.openxmlformats.org/officeDocument/2006/relationships" id="258" r:id="Rb94dbed0bc7440a0"/>
    <p:sldId xmlns:r="http://schemas.openxmlformats.org/officeDocument/2006/relationships" id="259" r:id="R0d5ce4f1d6c5499e"/>
    <p:sldId xmlns:r="http://schemas.openxmlformats.org/officeDocument/2006/relationships" id="260" r:id="Radc30f13f4c8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34e376d5b4b8b" /><Relationship Type="http://schemas.openxmlformats.org/officeDocument/2006/relationships/slide" Target="/ppt/slides/slide1.xml" Id="R69df689e215d437d" /><Relationship Type="http://schemas.openxmlformats.org/officeDocument/2006/relationships/slide" Target="/ppt/slides/slide2.xml" Id="Re7a1cfa495b74edb" /><Relationship Type="http://schemas.openxmlformats.org/officeDocument/2006/relationships/slide" Target="/ppt/slides/slide3.xml" Id="Rb94dbed0bc7440a0" /><Relationship Type="http://schemas.openxmlformats.org/officeDocument/2006/relationships/slide" Target="/ppt/slides/slide4.xml" Id="R0d5ce4f1d6c5499e" /><Relationship Type="http://schemas.openxmlformats.org/officeDocument/2006/relationships/slide" Target="/ppt/slides/slide5.xml" Id="Radc30f13f4c8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f0d8d996b44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ef8ab69a74754" /><Relationship Type="http://schemas.openxmlformats.org/officeDocument/2006/relationships/theme" Target="/ppt/slideMasters/theme/theme1.xml" Id="Ra185db51bf4842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9ef8ab69a7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7bbb356f4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22c37cb004e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f32060d22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b1a19d395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837845c66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