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952c44703e4a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3b4662d0c74b92"/>
  </p:sldMasterIdLst>
  <p:sldIdLst>
    <p:sldId xmlns:r="http://schemas.openxmlformats.org/officeDocument/2006/relationships" id="256" r:id="R9d4b3e14a3da4f69"/>
    <p:sldId xmlns:r="http://schemas.openxmlformats.org/officeDocument/2006/relationships" id="257" r:id="Ra59b83d81d3d42ee"/>
    <p:sldId xmlns:r="http://schemas.openxmlformats.org/officeDocument/2006/relationships" id="258" r:id="Rab75907426bd4ee0"/>
    <p:sldId xmlns:r="http://schemas.openxmlformats.org/officeDocument/2006/relationships" id="259" r:id="R31ce37cfe16646c3"/>
    <p:sldId xmlns:r="http://schemas.openxmlformats.org/officeDocument/2006/relationships" id="260" r:id="Rdc7b50a820674dca"/>
    <p:sldId xmlns:r="http://schemas.openxmlformats.org/officeDocument/2006/relationships" id="261" r:id="R0496dca2099147d0"/>
    <p:sldId xmlns:r="http://schemas.openxmlformats.org/officeDocument/2006/relationships" id="262" r:id="R4beaf4215d6b4a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3b4662d0c74b92" /><Relationship Type="http://schemas.openxmlformats.org/officeDocument/2006/relationships/slide" Target="/ppt/slides/slide1.xml" Id="R9d4b3e14a3da4f69" /><Relationship Type="http://schemas.openxmlformats.org/officeDocument/2006/relationships/slide" Target="/ppt/slides/slide2.xml" Id="Ra59b83d81d3d42ee" /><Relationship Type="http://schemas.openxmlformats.org/officeDocument/2006/relationships/slide" Target="/ppt/slides/slide3.xml" Id="Rab75907426bd4ee0" /><Relationship Type="http://schemas.openxmlformats.org/officeDocument/2006/relationships/slide" Target="/ppt/slides/slide4.xml" Id="R31ce37cfe16646c3" /><Relationship Type="http://schemas.openxmlformats.org/officeDocument/2006/relationships/slide" Target="/ppt/slides/slide5.xml" Id="Rdc7b50a820674dca" /><Relationship Type="http://schemas.openxmlformats.org/officeDocument/2006/relationships/slide" Target="/ppt/slides/slide6.xml" Id="R0496dca2099147d0" /><Relationship Type="http://schemas.openxmlformats.org/officeDocument/2006/relationships/slide" Target="/ppt/slides/slide7.xml" Id="R4beaf4215d6b4a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42091baff14f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49e2d0456473b" /><Relationship Type="http://schemas.openxmlformats.org/officeDocument/2006/relationships/theme" Target="/ppt/slideMasters/theme/theme1.xml" Id="Raef8772da1aa44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c49e2d045647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c77907bf647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5f91e6de24f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a90ff4a6a4c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0a537010d43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9dde25a8440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3d54854d74d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503b72aa544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KVIKNEHYTTA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KVIKNEHYTTA AS ble etablert [år] og holder til i Kvikne.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10 314 692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1 521 750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1 367 098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5 828 589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EVENCO AS  –  37,7 %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SVEUM EIENDOM AS  –  25,1 %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BØRLI LEIF ROAR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BJØRSAGÅRD KJELL BJARNE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SVEUM KJELL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BJØRSAGÅRD PER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Litjvadmoen, Kvikne Næringspark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2512 Kvikne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48 43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msl@kviknehytta.no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www.kviknehytta.no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971 169 737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