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d2455418a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222a3cf11483e"/>
  </p:sldMasterIdLst>
  <p:sldIdLst>
    <p:sldId xmlns:r="http://schemas.openxmlformats.org/officeDocument/2006/relationships" id="256" r:id="Re1f813755d564c91"/>
    <p:sldId xmlns:r="http://schemas.openxmlformats.org/officeDocument/2006/relationships" id="257" r:id="Re8dcb3d06a124554"/>
    <p:sldId xmlns:r="http://schemas.openxmlformats.org/officeDocument/2006/relationships" id="258" r:id="R13d705ddd8ba4a49"/>
    <p:sldId xmlns:r="http://schemas.openxmlformats.org/officeDocument/2006/relationships" id="259" r:id="R31cf9584831f4ab4"/>
    <p:sldId xmlns:r="http://schemas.openxmlformats.org/officeDocument/2006/relationships" id="260" r:id="Raf42c25d5bc3420b"/>
    <p:sldId xmlns:r="http://schemas.openxmlformats.org/officeDocument/2006/relationships" id="261" r:id="R430a0655c9284f4a"/>
    <p:sldId xmlns:r="http://schemas.openxmlformats.org/officeDocument/2006/relationships" id="262" r:id="R3264dea9ef45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222a3cf11483e" /><Relationship Type="http://schemas.openxmlformats.org/officeDocument/2006/relationships/slide" Target="/ppt/slides/slide1.xml" Id="Re1f813755d564c91" /><Relationship Type="http://schemas.openxmlformats.org/officeDocument/2006/relationships/slide" Target="/ppt/slides/slide2.xml" Id="Re8dcb3d06a124554" /><Relationship Type="http://schemas.openxmlformats.org/officeDocument/2006/relationships/slide" Target="/ppt/slides/slide3.xml" Id="R13d705ddd8ba4a49" /><Relationship Type="http://schemas.openxmlformats.org/officeDocument/2006/relationships/slide" Target="/ppt/slides/slide4.xml" Id="R31cf9584831f4ab4" /><Relationship Type="http://schemas.openxmlformats.org/officeDocument/2006/relationships/slide" Target="/ppt/slides/slide5.xml" Id="Raf42c25d5bc3420b" /><Relationship Type="http://schemas.openxmlformats.org/officeDocument/2006/relationships/slide" Target="/ppt/slides/slide6.xml" Id="R430a0655c9284f4a" /><Relationship Type="http://schemas.openxmlformats.org/officeDocument/2006/relationships/slide" Target="/ppt/slides/slide7.xml" Id="R3264dea9ef45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261c9c7c041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86c31978427e" /><Relationship Type="http://schemas.openxmlformats.org/officeDocument/2006/relationships/theme" Target="/ppt/slideMasters/theme/theme1.xml" Id="R05c74c4ca5e3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086c31978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8132909f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52b1eecbf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56389689a45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0b77dcf70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f782fae7a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3d054480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ad1777430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 H Bjørnstad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H Bjørnstad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7 129 972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43 605 450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45 222 920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WESTERN JONAS BJØRNSTAD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 HÅKON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e-farger@online.no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971 157 712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H Bjørnstad AS</a:t>
            </a:r>
          </a:p>
        </p:txBody>
      </p:sp>
    </p:spTree>
  </p:cSld>
  <p:clrMapOvr>
    <a:masterClrMapping xmlns:a="http://schemas.openxmlformats.org/drawingml/2006/main"/>
  </p:clrMapOvr>
</p:sld>
</file>