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db800a135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82b30fca94880"/>
  </p:sldMasterIdLst>
  <p:sldIdLst>
    <p:sldId xmlns:r="http://schemas.openxmlformats.org/officeDocument/2006/relationships" id="256" r:id="R7fa83004b92d404b"/>
    <p:sldId xmlns:r="http://schemas.openxmlformats.org/officeDocument/2006/relationships" id="257" r:id="R0f729342398d40d2"/>
    <p:sldId xmlns:r="http://schemas.openxmlformats.org/officeDocument/2006/relationships" id="258" r:id="Raf754238c16f4f89"/>
    <p:sldId xmlns:r="http://schemas.openxmlformats.org/officeDocument/2006/relationships" id="259" r:id="R3746278bd9954fae"/>
    <p:sldId xmlns:r="http://schemas.openxmlformats.org/officeDocument/2006/relationships" id="260" r:id="Re2998a52d82a4d86"/>
    <p:sldId xmlns:r="http://schemas.openxmlformats.org/officeDocument/2006/relationships" id="261" r:id="Rf61573ae3f974476"/>
    <p:sldId xmlns:r="http://schemas.openxmlformats.org/officeDocument/2006/relationships" id="262" r:id="Rd85fc74dbbe7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82b30fca94880" /><Relationship Type="http://schemas.openxmlformats.org/officeDocument/2006/relationships/slide" Target="/ppt/slides/slide1.xml" Id="R7fa83004b92d404b" /><Relationship Type="http://schemas.openxmlformats.org/officeDocument/2006/relationships/slide" Target="/ppt/slides/slide2.xml" Id="R0f729342398d40d2" /><Relationship Type="http://schemas.openxmlformats.org/officeDocument/2006/relationships/slide" Target="/ppt/slides/slide3.xml" Id="Raf754238c16f4f89" /><Relationship Type="http://schemas.openxmlformats.org/officeDocument/2006/relationships/slide" Target="/ppt/slides/slide4.xml" Id="R3746278bd9954fae" /><Relationship Type="http://schemas.openxmlformats.org/officeDocument/2006/relationships/slide" Target="/ppt/slides/slide5.xml" Id="Re2998a52d82a4d86" /><Relationship Type="http://schemas.openxmlformats.org/officeDocument/2006/relationships/slide" Target="/ppt/slides/slide6.xml" Id="Rf61573ae3f974476" /><Relationship Type="http://schemas.openxmlformats.org/officeDocument/2006/relationships/slide" Target="/ppt/slides/slide7.xml" Id="Rd85fc74dbbe7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11b3fee15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28fa3855b4a9d" /><Relationship Type="http://schemas.openxmlformats.org/officeDocument/2006/relationships/theme" Target="/ppt/slideMasters/theme/theme1.xml" Id="Rb810803de662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c28fa3855b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f89a5d3b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084d39839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8235ef54f4a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3a4ae6e67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d601138104b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0028cf74047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1e37d2efd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DKD INVEST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1 752 494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701 788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6 245 020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DAVIDSSON DAVID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Lyngøyvegen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63 83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971 156 627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DKD INVEST AS</a:t>
            </a:r>
          </a:p>
        </p:txBody>
      </p:sp>
    </p:spTree>
  </p:cSld>
  <p:clrMapOvr>
    <a:masterClrMapping xmlns:a="http://schemas.openxmlformats.org/drawingml/2006/main"/>
  </p:clrMapOvr>
</p:sld>
</file>