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7ae344a4584a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ee426d59324dcb"/>
  </p:sldMasterIdLst>
  <p:sldIdLst>
    <p:sldId xmlns:r="http://schemas.openxmlformats.org/officeDocument/2006/relationships" id="256" r:id="R0c7b5f7186db4ec8"/>
    <p:sldId xmlns:r="http://schemas.openxmlformats.org/officeDocument/2006/relationships" id="257" r:id="Rac0e8feec1aa4095"/>
    <p:sldId xmlns:r="http://schemas.openxmlformats.org/officeDocument/2006/relationships" id="258" r:id="Rf255e038156c48c1"/>
    <p:sldId xmlns:r="http://schemas.openxmlformats.org/officeDocument/2006/relationships" id="259" r:id="R435890210d4e4ee5"/>
    <p:sldId xmlns:r="http://schemas.openxmlformats.org/officeDocument/2006/relationships" id="260" r:id="R61047e810c2540cf"/>
    <p:sldId xmlns:r="http://schemas.openxmlformats.org/officeDocument/2006/relationships" id="261" r:id="Re180ef79c59747a8"/>
    <p:sldId xmlns:r="http://schemas.openxmlformats.org/officeDocument/2006/relationships" id="262" r:id="Rc115437d6317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ee426d59324dcb" /><Relationship Type="http://schemas.openxmlformats.org/officeDocument/2006/relationships/slide" Target="/ppt/slides/slide1.xml" Id="R0c7b5f7186db4ec8" /><Relationship Type="http://schemas.openxmlformats.org/officeDocument/2006/relationships/slide" Target="/ppt/slides/slide2.xml" Id="Rac0e8feec1aa4095" /><Relationship Type="http://schemas.openxmlformats.org/officeDocument/2006/relationships/slide" Target="/ppt/slides/slide3.xml" Id="Rf255e038156c48c1" /><Relationship Type="http://schemas.openxmlformats.org/officeDocument/2006/relationships/slide" Target="/ppt/slides/slide4.xml" Id="R435890210d4e4ee5" /><Relationship Type="http://schemas.openxmlformats.org/officeDocument/2006/relationships/slide" Target="/ppt/slides/slide5.xml" Id="R61047e810c2540cf" /><Relationship Type="http://schemas.openxmlformats.org/officeDocument/2006/relationships/slide" Target="/ppt/slides/slide6.xml" Id="Re180ef79c59747a8" /><Relationship Type="http://schemas.openxmlformats.org/officeDocument/2006/relationships/slide" Target="/ppt/slides/slide7.xml" Id="Rc115437d6317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4f02c23258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7c02392e74fef" /><Relationship Type="http://schemas.openxmlformats.org/officeDocument/2006/relationships/theme" Target="/ppt/slideMasters/theme/theme1.xml" Id="R134e521bc2d040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b7c02392e7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6343e663447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9d375f5ae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0a690977d4c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769f2614b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20a3440f2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118b74a4f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563b5525448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