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d737eea8f24c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fac1785cc24d8e"/>
  </p:sldMasterIdLst>
  <p:sldIdLst>
    <p:sldId xmlns:r="http://schemas.openxmlformats.org/officeDocument/2006/relationships" id="256" r:id="R0316bb20f39c4f63"/>
    <p:sldId xmlns:r="http://schemas.openxmlformats.org/officeDocument/2006/relationships" id="257" r:id="R7f491c2d818b4479"/>
    <p:sldId xmlns:r="http://schemas.openxmlformats.org/officeDocument/2006/relationships" id="258" r:id="R0db4a8cc42d04833"/>
    <p:sldId xmlns:r="http://schemas.openxmlformats.org/officeDocument/2006/relationships" id="259" r:id="Rbe42fd7aa79243a2"/>
    <p:sldId xmlns:r="http://schemas.openxmlformats.org/officeDocument/2006/relationships" id="260" r:id="R9962878f99c3403f"/>
    <p:sldId xmlns:r="http://schemas.openxmlformats.org/officeDocument/2006/relationships" id="261" r:id="R9414a25bc9ed4515"/>
    <p:sldId xmlns:r="http://schemas.openxmlformats.org/officeDocument/2006/relationships" id="262" r:id="R7427c74c1d0f4d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ac1785cc24d8e" /><Relationship Type="http://schemas.openxmlformats.org/officeDocument/2006/relationships/slide" Target="/ppt/slides/slide1.xml" Id="R0316bb20f39c4f63" /><Relationship Type="http://schemas.openxmlformats.org/officeDocument/2006/relationships/slide" Target="/ppt/slides/slide2.xml" Id="R7f491c2d818b4479" /><Relationship Type="http://schemas.openxmlformats.org/officeDocument/2006/relationships/slide" Target="/ppt/slides/slide3.xml" Id="R0db4a8cc42d04833" /><Relationship Type="http://schemas.openxmlformats.org/officeDocument/2006/relationships/slide" Target="/ppt/slides/slide4.xml" Id="Rbe42fd7aa79243a2" /><Relationship Type="http://schemas.openxmlformats.org/officeDocument/2006/relationships/slide" Target="/ppt/slides/slide5.xml" Id="R9962878f99c3403f" /><Relationship Type="http://schemas.openxmlformats.org/officeDocument/2006/relationships/slide" Target="/ppt/slides/slide6.xml" Id="R9414a25bc9ed4515" /><Relationship Type="http://schemas.openxmlformats.org/officeDocument/2006/relationships/slide" Target="/ppt/slides/slide7.xml" Id="R7427c74c1d0f4d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925857554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803c5e4654ad8" /><Relationship Type="http://schemas.openxmlformats.org/officeDocument/2006/relationships/theme" Target="/ppt/slideMasters/theme/theme1.xml" Id="Rb23f6bb073534d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6803c5e465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3d77888cf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d5514da4145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8692bd36e46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2094d7a2e42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6761678b042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189c373a34b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4f6e0c12d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