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832a397ba34d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d8244ae2474376"/>
  </p:sldMasterIdLst>
  <p:sldIdLst>
    <p:sldId xmlns:r="http://schemas.openxmlformats.org/officeDocument/2006/relationships" id="256" r:id="R6ede35f836ec4c84"/>
    <p:sldId xmlns:r="http://schemas.openxmlformats.org/officeDocument/2006/relationships" id="257" r:id="R93e293ef04f24c2b"/>
    <p:sldId xmlns:r="http://schemas.openxmlformats.org/officeDocument/2006/relationships" id="258" r:id="R2d47e69c60c74640"/>
    <p:sldId xmlns:r="http://schemas.openxmlformats.org/officeDocument/2006/relationships" id="259" r:id="R5b94d7787c544bac"/>
    <p:sldId xmlns:r="http://schemas.openxmlformats.org/officeDocument/2006/relationships" id="260" r:id="Reb82959471bb45ac"/>
    <p:sldId xmlns:r="http://schemas.openxmlformats.org/officeDocument/2006/relationships" id="261" r:id="R395fadcd115f432d"/>
    <p:sldId xmlns:r="http://schemas.openxmlformats.org/officeDocument/2006/relationships" id="262" r:id="Rc75875dd1c2642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8244ae2474376" /><Relationship Type="http://schemas.openxmlformats.org/officeDocument/2006/relationships/slide" Target="/ppt/slides/slide1.xml" Id="R6ede35f836ec4c84" /><Relationship Type="http://schemas.openxmlformats.org/officeDocument/2006/relationships/slide" Target="/ppt/slides/slide2.xml" Id="R93e293ef04f24c2b" /><Relationship Type="http://schemas.openxmlformats.org/officeDocument/2006/relationships/slide" Target="/ppt/slides/slide3.xml" Id="R2d47e69c60c74640" /><Relationship Type="http://schemas.openxmlformats.org/officeDocument/2006/relationships/slide" Target="/ppt/slides/slide4.xml" Id="R5b94d7787c544bac" /><Relationship Type="http://schemas.openxmlformats.org/officeDocument/2006/relationships/slide" Target="/ppt/slides/slide5.xml" Id="Reb82959471bb45ac" /><Relationship Type="http://schemas.openxmlformats.org/officeDocument/2006/relationships/slide" Target="/ppt/slides/slide6.xml" Id="R395fadcd115f432d" /><Relationship Type="http://schemas.openxmlformats.org/officeDocument/2006/relationships/slide" Target="/ppt/slides/slide7.xml" Id="Rc75875dd1c2642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276a8bc90640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02153adc241c6" /><Relationship Type="http://schemas.openxmlformats.org/officeDocument/2006/relationships/theme" Target="/ppt/slideMasters/theme/theme1.xml" Id="R336a7bf812e04d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102153adc241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59b89beba49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1f800c24947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e9b9a1ef546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a5198db1d4d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4ff62bba24b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c6cb0168445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3c058f67544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M&amp;M REGNSKAP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2 063 927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195 493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158 092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602 742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970 493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 MARIKE HOLTHE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BÅRD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post@mmregnskap.no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971 051 213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