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fe796c305146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22ef1383c14ebe"/>
  </p:sldMasterIdLst>
  <p:sldIdLst>
    <p:sldId xmlns:r="http://schemas.openxmlformats.org/officeDocument/2006/relationships" id="256" r:id="R60d515e0e4334c75"/>
    <p:sldId xmlns:r="http://schemas.openxmlformats.org/officeDocument/2006/relationships" id="257" r:id="R4514b382973846eb"/>
    <p:sldId xmlns:r="http://schemas.openxmlformats.org/officeDocument/2006/relationships" id="258" r:id="Re592497f09584274"/>
    <p:sldId xmlns:r="http://schemas.openxmlformats.org/officeDocument/2006/relationships" id="259" r:id="R9c7ce85140ac4195"/>
    <p:sldId xmlns:r="http://schemas.openxmlformats.org/officeDocument/2006/relationships" id="260" r:id="R167e955868fc4014"/>
    <p:sldId xmlns:r="http://schemas.openxmlformats.org/officeDocument/2006/relationships" id="261" r:id="Rbde9a48370f14a1a"/>
    <p:sldId xmlns:r="http://schemas.openxmlformats.org/officeDocument/2006/relationships" id="262" r:id="Rba2f30535ae943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22ef1383c14ebe" /><Relationship Type="http://schemas.openxmlformats.org/officeDocument/2006/relationships/slide" Target="/ppt/slides/slide1.xml" Id="R60d515e0e4334c75" /><Relationship Type="http://schemas.openxmlformats.org/officeDocument/2006/relationships/slide" Target="/ppt/slides/slide2.xml" Id="R4514b382973846eb" /><Relationship Type="http://schemas.openxmlformats.org/officeDocument/2006/relationships/slide" Target="/ppt/slides/slide3.xml" Id="Re592497f09584274" /><Relationship Type="http://schemas.openxmlformats.org/officeDocument/2006/relationships/slide" Target="/ppt/slides/slide4.xml" Id="R9c7ce85140ac4195" /><Relationship Type="http://schemas.openxmlformats.org/officeDocument/2006/relationships/slide" Target="/ppt/slides/slide5.xml" Id="R167e955868fc4014" /><Relationship Type="http://schemas.openxmlformats.org/officeDocument/2006/relationships/slide" Target="/ppt/slides/slide6.xml" Id="Rbde9a48370f14a1a" /><Relationship Type="http://schemas.openxmlformats.org/officeDocument/2006/relationships/slide" Target="/ppt/slides/slide7.xml" Id="Rba2f30535ae943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fdfb27094b4b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95922337d4a19" /><Relationship Type="http://schemas.openxmlformats.org/officeDocument/2006/relationships/theme" Target="/ppt/slideMasters/theme/theme1.xml" Id="R7e88ebedad3e4b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f95922337d4a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739591115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4dda796c44f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12dbf85d3f42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7551828cc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064f071bb42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6a0c6ba264e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d092882b940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BAKKE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GRUPPEN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555 817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18 214 909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47 693 790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57 675 676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ROAR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roar@bakkegruppen.no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971 049 413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BAKKE GRUPPEN AS</a:t>
            </a:r>
          </a:p>
        </p:txBody>
      </p:sp>
    </p:spTree>
  </p:cSld>
  <p:clrMapOvr>
    <a:masterClrMapping xmlns:a="http://schemas.openxmlformats.org/drawingml/2006/main"/>
  </p:clrMapOvr>
</p:sld>
</file>