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bb38bef1445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8c2adcdd142e9"/>
  </p:sldMasterIdLst>
  <p:sldIdLst>
    <p:sldId xmlns:r="http://schemas.openxmlformats.org/officeDocument/2006/relationships" id="256" r:id="Rd7f1a7f4353949ed"/>
    <p:sldId xmlns:r="http://schemas.openxmlformats.org/officeDocument/2006/relationships" id="257" r:id="Rdc38310f16cd4a69"/>
    <p:sldId xmlns:r="http://schemas.openxmlformats.org/officeDocument/2006/relationships" id="258" r:id="Rff2b99ead9f24e26"/>
    <p:sldId xmlns:r="http://schemas.openxmlformats.org/officeDocument/2006/relationships" id="259" r:id="Rb320efcfaf084d97"/>
    <p:sldId xmlns:r="http://schemas.openxmlformats.org/officeDocument/2006/relationships" id="260" r:id="R0b45880a14614f08"/>
    <p:sldId xmlns:r="http://schemas.openxmlformats.org/officeDocument/2006/relationships" id="261" r:id="R6f3f86bee964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8c2adcdd142e9" /><Relationship Type="http://schemas.openxmlformats.org/officeDocument/2006/relationships/slide" Target="/ppt/slides/slide1.xml" Id="Rd7f1a7f4353949ed" /><Relationship Type="http://schemas.openxmlformats.org/officeDocument/2006/relationships/slide" Target="/ppt/slides/slide2.xml" Id="Rdc38310f16cd4a69" /><Relationship Type="http://schemas.openxmlformats.org/officeDocument/2006/relationships/slide" Target="/ppt/slides/slide3.xml" Id="Rff2b99ead9f24e26" /><Relationship Type="http://schemas.openxmlformats.org/officeDocument/2006/relationships/slide" Target="/ppt/slides/slide4.xml" Id="Rb320efcfaf084d97" /><Relationship Type="http://schemas.openxmlformats.org/officeDocument/2006/relationships/slide" Target="/ppt/slides/slide5.xml" Id="R0b45880a14614f08" /><Relationship Type="http://schemas.openxmlformats.org/officeDocument/2006/relationships/slide" Target="/ppt/slides/slide6.xml" Id="R6f3f86bee964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aae1d7411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1056c23664371" /><Relationship Type="http://schemas.openxmlformats.org/officeDocument/2006/relationships/theme" Target="/ppt/slideMasters/theme/theme1.xml" Id="R15005df32f6d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1056c236643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da4e55530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76d8efc714d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27c878b0e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3c8bfce7f41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7ff1f9cbd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5c0cf1f8e43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