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90a9982ce542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bdffc4311a4670"/>
  </p:sldMasterIdLst>
  <p:sldIdLst>
    <p:sldId xmlns:r="http://schemas.openxmlformats.org/officeDocument/2006/relationships" id="256" r:id="R4156a7e61b8c4727"/>
    <p:sldId xmlns:r="http://schemas.openxmlformats.org/officeDocument/2006/relationships" id="257" r:id="Re22b98958e784c9c"/>
    <p:sldId xmlns:r="http://schemas.openxmlformats.org/officeDocument/2006/relationships" id="258" r:id="R15556b1aac564c17"/>
    <p:sldId xmlns:r="http://schemas.openxmlformats.org/officeDocument/2006/relationships" id="259" r:id="Rb466d1c7475d4bc3"/>
    <p:sldId xmlns:r="http://schemas.openxmlformats.org/officeDocument/2006/relationships" id="260" r:id="R755c038872674d52"/>
    <p:sldId xmlns:r="http://schemas.openxmlformats.org/officeDocument/2006/relationships" id="261" r:id="Rcdbd461141454227"/>
    <p:sldId xmlns:r="http://schemas.openxmlformats.org/officeDocument/2006/relationships" id="262" r:id="R2e728a53e4f048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bdffc4311a4670" /><Relationship Type="http://schemas.openxmlformats.org/officeDocument/2006/relationships/slide" Target="/ppt/slides/slide1.xml" Id="R4156a7e61b8c4727" /><Relationship Type="http://schemas.openxmlformats.org/officeDocument/2006/relationships/slide" Target="/ppt/slides/slide2.xml" Id="Re22b98958e784c9c" /><Relationship Type="http://schemas.openxmlformats.org/officeDocument/2006/relationships/slide" Target="/ppt/slides/slide3.xml" Id="R15556b1aac564c17" /><Relationship Type="http://schemas.openxmlformats.org/officeDocument/2006/relationships/slide" Target="/ppt/slides/slide4.xml" Id="Rb466d1c7475d4bc3" /><Relationship Type="http://schemas.openxmlformats.org/officeDocument/2006/relationships/slide" Target="/ppt/slides/slide5.xml" Id="R755c038872674d52" /><Relationship Type="http://schemas.openxmlformats.org/officeDocument/2006/relationships/slide" Target="/ppt/slides/slide6.xml" Id="Rcdbd461141454227" /><Relationship Type="http://schemas.openxmlformats.org/officeDocument/2006/relationships/slide" Target="/ppt/slides/slide7.xml" Id="R2e728a53e4f048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ac51c7f6b449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36d1abde554069" /><Relationship Type="http://schemas.openxmlformats.org/officeDocument/2006/relationships/theme" Target="/ppt/slideMasters/theme/theme1.xml" Id="Rf765e1f6c86a4f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36d1abde5540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80addeb5fa44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c3b534c2ea44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9a49706e8246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c62d5b9c7a42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abd12a649e4c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e855546f0249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92875ea2d349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ETNE ELEKTRISITETSLAG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ETNE ELEKTRISITETSLAG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ETNE ELEKTRISITETSLAG AS ble etablert [år] og holder til i Etne.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ETNE ELEKTRISITETSLAG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ETNE ELEKTRISITETSLAG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ETNE ELEKTRISITETSLAG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−3 884 761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178 766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77 807 890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81 856 092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ETNE ELEKTRISITETSLAG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ETNE ELEKTRISITETSLAG AS  –  27,4 %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ETNE KOMMUNE  –  8,4 %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SKAKKE SA  –  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FISKÅ MØLLE ETNE AS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ETNE SAND &amp; PUKK AS  –  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ÅSBØ SANDDRIFT AS  –  1,1 %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ETNE ELEKTRISITETSLAG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Tongane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5590 Etne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77 11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firmapost@etneelag.no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www.etneelag.no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971 028 513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ETNE ELEKTRISITETSLAG AS</a:t>
            </a:r>
          </a:p>
        </p:txBody>
      </p:sp>
    </p:spTree>
  </p:cSld>
  <p:clrMapOvr>
    <a:masterClrMapping xmlns:a="http://schemas.openxmlformats.org/drawingml/2006/main"/>
  </p:clrMapOvr>
</p:sld>
</file>