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b4f805b8742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30c08a77b4b1c"/>
  </p:sldMasterIdLst>
  <p:sldIdLst>
    <p:sldId xmlns:r="http://schemas.openxmlformats.org/officeDocument/2006/relationships" id="256" r:id="R36a9007e8001483c"/>
    <p:sldId xmlns:r="http://schemas.openxmlformats.org/officeDocument/2006/relationships" id="257" r:id="R2183edcf95fd429d"/>
    <p:sldId xmlns:r="http://schemas.openxmlformats.org/officeDocument/2006/relationships" id="258" r:id="R1dce83b1d26d4375"/>
    <p:sldId xmlns:r="http://schemas.openxmlformats.org/officeDocument/2006/relationships" id="259" r:id="R740412159d994b7e"/>
    <p:sldId xmlns:r="http://schemas.openxmlformats.org/officeDocument/2006/relationships" id="260" r:id="R5b0f8007b6154d35"/>
    <p:sldId xmlns:r="http://schemas.openxmlformats.org/officeDocument/2006/relationships" id="261" r:id="Rd450911a723844ed"/>
    <p:sldId xmlns:r="http://schemas.openxmlformats.org/officeDocument/2006/relationships" id="262" r:id="Rcd6b02e5629f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30c08a77b4b1c" /><Relationship Type="http://schemas.openxmlformats.org/officeDocument/2006/relationships/slide" Target="/ppt/slides/slide1.xml" Id="R36a9007e8001483c" /><Relationship Type="http://schemas.openxmlformats.org/officeDocument/2006/relationships/slide" Target="/ppt/slides/slide2.xml" Id="R2183edcf95fd429d" /><Relationship Type="http://schemas.openxmlformats.org/officeDocument/2006/relationships/slide" Target="/ppt/slides/slide3.xml" Id="R1dce83b1d26d4375" /><Relationship Type="http://schemas.openxmlformats.org/officeDocument/2006/relationships/slide" Target="/ppt/slides/slide4.xml" Id="R740412159d994b7e" /><Relationship Type="http://schemas.openxmlformats.org/officeDocument/2006/relationships/slide" Target="/ppt/slides/slide5.xml" Id="R5b0f8007b6154d35" /><Relationship Type="http://schemas.openxmlformats.org/officeDocument/2006/relationships/slide" Target="/ppt/slides/slide6.xml" Id="Rd450911a723844ed" /><Relationship Type="http://schemas.openxmlformats.org/officeDocument/2006/relationships/slide" Target="/ppt/slides/slide7.xml" Id="Rcd6b02e5629f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7cc66e3cb4a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04dfbfc3248dc" /><Relationship Type="http://schemas.openxmlformats.org/officeDocument/2006/relationships/theme" Target="/ppt/slideMasters/theme/theme1.xml" Id="R33a706283af6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f04dfbfc32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5d55c03a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751eaa78b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99c120b84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11ffeca87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af95eb769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6d8f5677a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837f2ede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