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77153aa8148416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e5a1f1b484b493f"/>
  </p:sldMasterIdLst>
  <p:sldIdLst>
    <p:sldId xmlns:r="http://schemas.openxmlformats.org/officeDocument/2006/relationships" id="256" r:id="Rb4a2f8e331ff4f9e"/>
    <p:sldId xmlns:r="http://schemas.openxmlformats.org/officeDocument/2006/relationships" id="257" r:id="R402a1f3de6ec4627"/>
    <p:sldId xmlns:r="http://schemas.openxmlformats.org/officeDocument/2006/relationships" id="258" r:id="R2a44d2eb803746a7"/>
    <p:sldId xmlns:r="http://schemas.openxmlformats.org/officeDocument/2006/relationships" id="259" r:id="Rb2bb845b9e444a58"/>
    <p:sldId xmlns:r="http://schemas.openxmlformats.org/officeDocument/2006/relationships" id="260" r:id="R58092b803ab94726"/>
    <p:sldId xmlns:r="http://schemas.openxmlformats.org/officeDocument/2006/relationships" id="261" r:id="Rf753fc73a3764ce6"/>
    <p:sldId xmlns:r="http://schemas.openxmlformats.org/officeDocument/2006/relationships" id="262" r:id="R0b720d7b0fb849b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5a1f1b484b493f" /><Relationship Type="http://schemas.openxmlformats.org/officeDocument/2006/relationships/slide" Target="/ppt/slides/slide1.xml" Id="Rb4a2f8e331ff4f9e" /><Relationship Type="http://schemas.openxmlformats.org/officeDocument/2006/relationships/slide" Target="/ppt/slides/slide2.xml" Id="R402a1f3de6ec4627" /><Relationship Type="http://schemas.openxmlformats.org/officeDocument/2006/relationships/slide" Target="/ppt/slides/slide3.xml" Id="R2a44d2eb803746a7" /><Relationship Type="http://schemas.openxmlformats.org/officeDocument/2006/relationships/slide" Target="/ppt/slides/slide4.xml" Id="Rb2bb845b9e444a58" /><Relationship Type="http://schemas.openxmlformats.org/officeDocument/2006/relationships/slide" Target="/ppt/slides/slide5.xml" Id="R58092b803ab94726" /><Relationship Type="http://schemas.openxmlformats.org/officeDocument/2006/relationships/slide" Target="/ppt/slides/slide6.xml" Id="Rf753fc73a3764ce6" /><Relationship Type="http://schemas.openxmlformats.org/officeDocument/2006/relationships/slide" Target="/ppt/slides/slide7.xml" Id="R0b720d7b0fb849b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cac54553b7487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c222dec4d4476c" /><Relationship Type="http://schemas.openxmlformats.org/officeDocument/2006/relationships/theme" Target="/ppt/slideMasters/theme/theme1.xml" Id="R2f4d66ba0abc467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cc222dec4d4476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4a178cc67241f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0ec1cb4c8e4d9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5923deb4f54ce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76c08d286642f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0a444ebf1c4f5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388bed55654e8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683d5188de402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RYFYLKE BAKERI OG KONDITORI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RYFYLKE BAKERI OG KONDITORI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RYFYLKE BAKERI OG KONDITORI EIENDOM AS ble etablert [år] og holder til i Jørpeland.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RYFYLKE BAKERI OG KONDITORI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RYFYLKE BAKERI OG KONDITORI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RYFYLKE BAKERI OG KONDITORI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417 228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108 299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4 252 211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4 519 340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8 572 446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RYFYLKE BAKERI OG KONDITORI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GUNVOR FISKÅ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RYFYLKE BAKERI OG KONDITORI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Barkvedvegen 54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4100 Jørpeland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74 64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gunvor@ryfylkebakeri.no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971 005 521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RYFYLKE BAKERI OG KONDITORI EIENDOM AS</a:t>
            </a:r>
          </a:p>
        </p:txBody>
      </p:sp>
    </p:spTree>
  </p:cSld>
  <p:clrMapOvr>
    <a:masterClrMapping xmlns:a="http://schemas.openxmlformats.org/drawingml/2006/main"/>
  </p:clrMapOvr>
</p:sld>
</file>