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92089b1b0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65645e3834bbc"/>
  </p:sldMasterIdLst>
  <p:sldIdLst>
    <p:sldId xmlns:r="http://schemas.openxmlformats.org/officeDocument/2006/relationships" id="256" r:id="R19127f8a67904deb"/>
    <p:sldId xmlns:r="http://schemas.openxmlformats.org/officeDocument/2006/relationships" id="257" r:id="R32649bd6ce2b47f6"/>
    <p:sldId xmlns:r="http://schemas.openxmlformats.org/officeDocument/2006/relationships" id="258" r:id="R9a886096e10f4ccc"/>
    <p:sldId xmlns:r="http://schemas.openxmlformats.org/officeDocument/2006/relationships" id="259" r:id="R494687f105474c36"/>
    <p:sldId xmlns:r="http://schemas.openxmlformats.org/officeDocument/2006/relationships" id="260" r:id="R3c035aa6933e4b21"/>
    <p:sldId xmlns:r="http://schemas.openxmlformats.org/officeDocument/2006/relationships" id="261" r:id="Rf0eda6bf5e3f428c"/>
    <p:sldId xmlns:r="http://schemas.openxmlformats.org/officeDocument/2006/relationships" id="262" r:id="R9397f7c76823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65645e3834bbc" /><Relationship Type="http://schemas.openxmlformats.org/officeDocument/2006/relationships/slide" Target="/ppt/slides/slide1.xml" Id="R19127f8a67904deb" /><Relationship Type="http://schemas.openxmlformats.org/officeDocument/2006/relationships/slide" Target="/ppt/slides/slide2.xml" Id="R32649bd6ce2b47f6" /><Relationship Type="http://schemas.openxmlformats.org/officeDocument/2006/relationships/slide" Target="/ppt/slides/slide3.xml" Id="R9a886096e10f4ccc" /><Relationship Type="http://schemas.openxmlformats.org/officeDocument/2006/relationships/slide" Target="/ppt/slides/slide4.xml" Id="R494687f105474c36" /><Relationship Type="http://schemas.openxmlformats.org/officeDocument/2006/relationships/slide" Target="/ppt/slides/slide5.xml" Id="R3c035aa6933e4b21" /><Relationship Type="http://schemas.openxmlformats.org/officeDocument/2006/relationships/slide" Target="/ppt/slides/slide6.xml" Id="Rf0eda6bf5e3f428c" /><Relationship Type="http://schemas.openxmlformats.org/officeDocument/2006/relationships/slide" Target="/ppt/slides/slide7.xml" Id="R9397f7c76823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0648c3265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c28396c46447b" /><Relationship Type="http://schemas.openxmlformats.org/officeDocument/2006/relationships/theme" Target="/ppt/slideMasters/theme/theme1.xml" Id="Rff5d42926d5344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c28396c46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45def62d94a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f87e27f984d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b0980e9b0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1d1a20b86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f65515a80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111fa3819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ab99b0e194a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