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ccc68ee6245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7e4ebea66411d"/>
  </p:sldMasterIdLst>
  <p:sldIdLst>
    <p:sldId xmlns:r="http://schemas.openxmlformats.org/officeDocument/2006/relationships" id="256" r:id="Re2258975c2be4e82"/>
    <p:sldId xmlns:r="http://schemas.openxmlformats.org/officeDocument/2006/relationships" id="257" r:id="R949c0586d24b4b8c"/>
    <p:sldId xmlns:r="http://schemas.openxmlformats.org/officeDocument/2006/relationships" id="258" r:id="Rcf4c53e368a447e2"/>
    <p:sldId xmlns:r="http://schemas.openxmlformats.org/officeDocument/2006/relationships" id="259" r:id="R5b3a18acb730485d"/>
    <p:sldId xmlns:r="http://schemas.openxmlformats.org/officeDocument/2006/relationships" id="260" r:id="R7253f8d2903d488c"/>
    <p:sldId xmlns:r="http://schemas.openxmlformats.org/officeDocument/2006/relationships" id="261" r:id="R8d34fd976d5247dc"/>
    <p:sldId xmlns:r="http://schemas.openxmlformats.org/officeDocument/2006/relationships" id="262" r:id="Rc69e72015423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7e4ebea66411d" /><Relationship Type="http://schemas.openxmlformats.org/officeDocument/2006/relationships/slide" Target="/ppt/slides/slide1.xml" Id="Re2258975c2be4e82" /><Relationship Type="http://schemas.openxmlformats.org/officeDocument/2006/relationships/slide" Target="/ppt/slides/slide2.xml" Id="R949c0586d24b4b8c" /><Relationship Type="http://schemas.openxmlformats.org/officeDocument/2006/relationships/slide" Target="/ppt/slides/slide3.xml" Id="Rcf4c53e368a447e2" /><Relationship Type="http://schemas.openxmlformats.org/officeDocument/2006/relationships/slide" Target="/ppt/slides/slide4.xml" Id="R5b3a18acb730485d" /><Relationship Type="http://schemas.openxmlformats.org/officeDocument/2006/relationships/slide" Target="/ppt/slides/slide5.xml" Id="R7253f8d2903d488c" /><Relationship Type="http://schemas.openxmlformats.org/officeDocument/2006/relationships/slide" Target="/ppt/slides/slide6.xml" Id="R8d34fd976d5247dc" /><Relationship Type="http://schemas.openxmlformats.org/officeDocument/2006/relationships/slide" Target="/ppt/slides/slide7.xml" Id="Rc69e72015423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493bdff51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eb96a9a8548fe" /><Relationship Type="http://schemas.openxmlformats.org/officeDocument/2006/relationships/theme" Target="/ppt/slideMasters/theme/theme1.xml" Id="R1856d5b04ee34d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eb96a9a8548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29c7da4654d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81e56f9745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f43a48f1f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3ab731d9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dddd20814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366b1675041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f5b029d54d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