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a44eca544c4f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c9584cb869424c"/>
  </p:sldMasterIdLst>
  <p:sldIdLst>
    <p:sldId xmlns:r="http://schemas.openxmlformats.org/officeDocument/2006/relationships" id="256" r:id="Rf0dd1395a24d425a"/>
    <p:sldId xmlns:r="http://schemas.openxmlformats.org/officeDocument/2006/relationships" id="257" r:id="R8ef3fe3c1e994e06"/>
    <p:sldId xmlns:r="http://schemas.openxmlformats.org/officeDocument/2006/relationships" id="258" r:id="Rdd37ceec16964563"/>
    <p:sldId xmlns:r="http://schemas.openxmlformats.org/officeDocument/2006/relationships" id="259" r:id="R33ec4f48bd5d4452"/>
    <p:sldId xmlns:r="http://schemas.openxmlformats.org/officeDocument/2006/relationships" id="260" r:id="Rb54295b7350f4aa3"/>
    <p:sldId xmlns:r="http://schemas.openxmlformats.org/officeDocument/2006/relationships" id="261" r:id="Reea3e67abf3d480d"/>
    <p:sldId xmlns:r="http://schemas.openxmlformats.org/officeDocument/2006/relationships" id="262" r:id="R96300de75aee4f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c9584cb869424c" /><Relationship Type="http://schemas.openxmlformats.org/officeDocument/2006/relationships/slide" Target="/ppt/slides/slide1.xml" Id="Rf0dd1395a24d425a" /><Relationship Type="http://schemas.openxmlformats.org/officeDocument/2006/relationships/slide" Target="/ppt/slides/slide2.xml" Id="R8ef3fe3c1e994e06" /><Relationship Type="http://schemas.openxmlformats.org/officeDocument/2006/relationships/slide" Target="/ppt/slides/slide3.xml" Id="Rdd37ceec16964563" /><Relationship Type="http://schemas.openxmlformats.org/officeDocument/2006/relationships/slide" Target="/ppt/slides/slide4.xml" Id="R33ec4f48bd5d4452" /><Relationship Type="http://schemas.openxmlformats.org/officeDocument/2006/relationships/slide" Target="/ppt/slides/slide5.xml" Id="Rb54295b7350f4aa3" /><Relationship Type="http://schemas.openxmlformats.org/officeDocument/2006/relationships/slide" Target="/ppt/slides/slide6.xml" Id="Reea3e67abf3d480d" /><Relationship Type="http://schemas.openxmlformats.org/officeDocument/2006/relationships/slide" Target="/ppt/slides/slide7.xml" Id="R96300de75aee4f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129e098d1b40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5e06bec9845c5" /><Relationship Type="http://schemas.openxmlformats.org/officeDocument/2006/relationships/theme" Target="/ppt/slideMasters/theme/theme1.xml" Id="R0bcc99a7c2154d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05e06bec9845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90e5f1a6c46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5597bd99b49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86fce74b24a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bb0cf9a5245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22ceee7f64f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4e7e4471946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4f7589a0a4c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ELEKTRISK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59 106 110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4 503 935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5 665 392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18 924 870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33 267 363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INSTALCO SVERIGE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D9, Myrens verksted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87 16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vs@elektrisk.no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www.elektrisk.no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970 994 149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ELEKTRISK AS</a:t>
            </a:r>
          </a:p>
        </p:txBody>
      </p:sp>
    </p:spTree>
  </p:cSld>
  <p:clrMapOvr>
    <a:masterClrMapping xmlns:a="http://schemas.openxmlformats.org/drawingml/2006/main"/>
  </p:clrMapOvr>
</p:sld>
</file>