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956fe99085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f63d0d68f24dd2"/>
  </p:sldMasterIdLst>
  <p:sldIdLst>
    <p:sldId xmlns:r="http://schemas.openxmlformats.org/officeDocument/2006/relationships" id="256" r:id="R46989c8747ba4db9"/>
    <p:sldId xmlns:r="http://schemas.openxmlformats.org/officeDocument/2006/relationships" id="257" r:id="Rddd825f196754903"/>
    <p:sldId xmlns:r="http://schemas.openxmlformats.org/officeDocument/2006/relationships" id="258" r:id="R5a5888488b234833"/>
    <p:sldId xmlns:r="http://schemas.openxmlformats.org/officeDocument/2006/relationships" id="259" r:id="Ra96527236944488f"/>
    <p:sldId xmlns:r="http://schemas.openxmlformats.org/officeDocument/2006/relationships" id="260" r:id="R5ddd629073184878"/>
    <p:sldId xmlns:r="http://schemas.openxmlformats.org/officeDocument/2006/relationships" id="261" r:id="Ra899845c400242c5"/>
    <p:sldId xmlns:r="http://schemas.openxmlformats.org/officeDocument/2006/relationships" id="262" r:id="Rb2db005c1bcb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63d0d68f24dd2" /><Relationship Type="http://schemas.openxmlformats.org/officeDocument/2006/relationships/slide" Target="/ppt/slides/slide1.xml" Id="R46989c8747ba4db9" /><Relationship Type="http://schemas.openxmlformats.org/officeDocument/2006/relationships/slide" Target="/ppt/slides/slide2.xml" Id="Rddd825f196754903" /><Relationship Type="http://schemas.openxmlformats.org/officeDocument/2006/relationships/slide" Target="/ppt/slides/slide3.xml" Id="R5a5888488b234833" /><Relationship Type="http://schemas.openxmlformats.org/officeDocument/2006/relationships/slide" Target="/ppt/slides/slide4.xml" Id="Ra96527236944488f" /><Relationship Type="http://schemas.openxmlformats.org/officeDocument/2006/relationships/slide" Target="/ppt/slides/slide5.xml" Id="R5ddd629073184878" /><Relationship Type="http://schemas.openxmlformats.org/officeDocument/2006/relationships/slide" Target="/ppt/slides/slide6.xml" Id="Ra899845c400242c5" /><Relationship Type="http://schemas.openxmlformats.org/officeDocument/2006/relationships/slide" Target="/ppt/slides/slide7.xml" Id="Rb2db005c1bcb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da049f0bc4f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c4c5674bc4a75" /><Relationship Type="http://schemas.openxmlformats.org/officeDocument/2006/relationships/theme" Target="/ppt/slideMasters/theme/theme1.xml" Id="R8f7bc69d9e15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ec4c5674bc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04cf309d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3c7a35cfe4a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0db137aea41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ce35ad09348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9d2d7504c45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c0f1866248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bb17aaa3f4d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BÆRUM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BÆRUM GRAVESERVICE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KEISERAAS JAN IVAR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STITT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19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post@abgrave.no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970 993 282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