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b9f7c5ebb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473ef078540f7"/>
  </p:sldMasterIdLst>
  <p:sldIdLst>
    <p:sldId xmlns:r="http://schemas.openxmlformats.org/officeDocument/2006/relationships" id="256" r:id="Rb0a39828ba7e40e9"/>
    <p:sldId xmlns:r="http://schemas.openxmlformats.org/officeDocument/2006/relationships" id="257" r:id="Rfa23627a22c14727"/>
    <p:sldId xmlns:r="http://schemas.openxmlformats.org/officeDocument/2006/relationships" id="258" r:id="Rc39a71d720494a36"/>
    <p:sldId xmlns:r="http://schemas.openxmlformats.org/officeDocument/2006/relationships" id="259" r:id="R429a7eabd11045ad"/>
    <p:sldId xmlns:r="http://schemas.openxmlformats.org/officeDocument/2006/relationships" id="260" r:id="R8b71efebfbfb4ad4"/>
    <p:sldId xmlns:r="http://schemas.openxmlformats.org/officeDocument/2006/relationships" id="261" r:id="R751e2161597a4889"/>
    <p:sldId xmlns:r="http://schemas.openxmlformats.org/officeDocument/2006/relationships" id="262" r:id="R28cfef783fd6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473ef078540f7" /><Relationship Type="http://schemas.openxmlformats.org/officeDocument/2006/relationships/slide" Target="/ppt/slides/slide1.xml" Id="Rb0a39828ba7e40e9" /><Relationship Type="http://schemas.openxmlformats.org/officeDocument/2006/relationships/slide" Target="/ppt/slides/slide2.xml" Id="Rfa23627a22c14727" /><Relationship Type="http://schemas.openxmlformats.org/officeDocument/2006/relationships/slide" Target="/ppt/slides/slide3.xml" Id="Rc39a71d720494a36" /><Relationship Type="http://schemas.openxmlformats.org/officeDocument/2006/relationships/slide" Target="/ppt/slides/slide4.xml" Id="R429a7eabd11045ad" /><Relationship Type="http://schemas.openxmlformats.org/officeDocument/2006/relationships/slide" Target="/ppt/slides/slide5.xml" Id="R8b71efebfbfb4ad4" /><Relationship Type="http://schemas.openxmlformats.org/officeDocument/2006/relationships/slide" Target="/ppt/slides/slide6.xml" Id="R751e2161597a4889" /><Relationship Type="http://schemas.openxmlformats.org/officeDocument/2006/relationships/slide" Target="/ppt/slides/slide7.xml" Id="R28cfef783fd6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fdee1dbd5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5fd4af8594fe2" /><Relationship Type="http://schemas.openxmlformats.org/officeDocument/2006/relationships/theme" Target="/ppt/slideMasters/theme/theme1.xml" Id="R3eb61491c26e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5fd4af859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d94d10668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cfd1e26b7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381b842f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618df2bb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7cf16eab0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ef1b917f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51c3a2dd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