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96646a867940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298a21150c4379"/>
  </p:sldMasterIdLst>
  <p:sldIdLst>
    <p:sldId xmlns:r="http://schemas.openxmlformats.org/officeDocument/2006/relationships" id="256" r:id="R6d3d64bde6c24f2d"/>
    <p:sldId xmlns:r="http://schemas.openxmlformats.org/officeDocument/2006/relationships" id="257" r:id="R3e145457b6744ead"/>
    <p:sldId xmlns:r="http://schemas.openxmlformats.org/officeDocument/2006/relationships" id="258" r:id="Red521949394a4edc"/>
    <p:sldId xmlns:r="http://schemas.openxmlformats.org/officeDocument/2006/relationships" id="259" r:id="R155d97789e4e4ee7"/>
    <p:sldId xmlns:r="http://schemas.openxmlformats.org/officeDocument/2006/relationships" id="260" r:id="Ra881483ec6da453b"/>
    <p:sldId xmlns:r="http://schemas.openxmlformats.org/officeDocument/2006/relationships" id="261" r:id="R547a62d7f0804da5"/>
    <p:sldId xmlns:r="http://schemas.openxmlformats.org/officeDocument/2006/relationships" id="262" r:id="Rea3b105ded2942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298a21150c4379" /><Relationship Type="http://schemas.openxmlformats.org/officeDocument/2006/relationships/slide" Target="/ppt/slides/slide1.xml" Id="R6d3d64bde6c24f2d" /><Relationship Type="http://schemas.openxmlformats.org/officeDocument/2006/relationships/slide" Target="/ppt/slides/slide2.xml" Id="R3e145457b6744ead" /><Relationship Type="http://schemas.openxmlformats.org/officeDocument/2006/relationships/slide" Target="/ppt/slides/slide3.xml" Id="Red521949394a4edc" /><Relationship Type="http://schemas.openxmlformats.org/officeDocument/2006/relationships/slide" Target="/ppt/slides/slide4.xml" Id="R155d97789e4e4ee7" /><Relationship Type="http://schemas.openxmlformats.org/officeDocument/2006/relationships/slide" Target="/ppt/slides/slide5.xml" Id="Ra881483ec6da453b" /><Relationship Type="http://schemas.openxmlformats.org/officeDocument/2006/relationships/slide" Target="/ppt/slides/slide6.xml" Id="R547a62d7f0804da5" /><Relationship Type="http://schemas.openxmlformats.org/officeDocument/2006/relationships/slide" Target="/ppt/slides/slide7.xml" Id="Rea3b105ded2942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c9ed431944e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5c88369494f3f" /><Relationship Type="http://schemas.openxmlformats.org/officeDocument/2006/relationships/theme" Target="/ppt/slideMasters/theme/theme1.xml" Id="R6c09774c034e46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a5c88369494f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7225004854c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18e9066f04f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526f0c69041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ceaa792ea45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ee1ba2afa43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d3c9e805e4b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99b0949bb47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KLIMATEKNIKK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15 330 276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2 243 721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7 235 567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MONSSEN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ÅLØYA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KJØNDAL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Schweigårds vei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