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da46e8871c4a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ea21ae97b94238"/>
  </p:sldMasterIdLst>
  <p:sldIdLst>
    <p:sldId xmlns:r="http://schemas.openxmlformats.org/officeDocument/2006/relationships" id="256" r:id="R3fd8d516ec4f4f60"/>
    <p:sldId xmlns:r="http://schemas.openxmlformats.org/officeDocument/2006/relationships" id="257" r:id="R72fc8002afa54139"/>
    <p:sldId xmlns:r="http://schemas.openxmlformats.org/officeDocument/2006/relationships" id="258" r:id="Rca237b7d448e4115"/>
    <p:sldId xmlns:r="http://schemas.openxmlformats.org/officeDocument/2006/relationships" id="259" r:id="R3da950f546a34a08"/>
    <p:sldId xmlns:r="http://schemas.openxmlformats.org/officeDocument/2006/relationships" id="260" r:id="R278efb5474234e1f"/>
    <p:sldId xmlns:r="http://schemas.openxmlformats.org/officeDocument/2006/relationships" id="261" r:id="R30d370ece2334df9"/>
    <p:sldId xmlns:r="http://schemas.openxmlformats.org/officeDocument/2006/relationships" id="262" r:id="R1c105a61d99440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ea21ae97b94238" /><Relationship Type="http://schemas.openxmlformats.org/officeDocument/2006/relationships/slide" Target="/ppt/slides/slide1.xml" Id="R3fd8d516ec4f4f60" /><Relationship Type="http://schemas.openxmlformats.org/officeDocument/2006/relationships/slide" Target="/ppt/slides/slide2.xml" Id="R72fc8002afa54139" /><Relationship Type="http://schemas.openxmlformats.org/officeDocument/2006/relationships/slide" Target="/ppt/slides/slide3.xml" Id="Rca237b7d448e4115" /><Relationship Type="http://schemas.openxmlformats.org/officeDocument/2006/relationships/slide" Target="/ppt/slides/slide4.xml" Id="R3da950f546a34a08" /><Relationship Type="http://schemas.openxmlformats.org/officeDocument/2006/relationships/slide" Target="/ppt/slides/slide5.xml" Id="R278efb5474234e1f" /><Relationship Type="http://schemas.openxmlformats.org/officeDocument/2006/relationships/slide" Target="/ppt/slides/slide6.xml" Id="R30d370ece2334df9" /><Relationship Type="http://schemas.openxmlformats.org/officeDocument/2006/relationships/slide" Target="/ppt/slides/slide7.xml" Id="R1c105a61d99440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1f52a87cdc44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a50953cca4059" /><Relationship Type="http://schemas.openxmlformats.org/officeDocument/2006/relationships/theme" Target="/ppt/slideMasters/theme/theme1.xml" Id="R79bc716018644f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2a50953cca40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9435a2a0641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4f01638744b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a64bdf99e4e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cec1f4c7d48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8a577a74e47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c2e610a8a44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e6307631c4e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KLIMATEKNIKK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17 624 474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480 947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2 158 051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8 073 107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MONSSEN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ÅLØYA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KJØNDAL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Schweigårds vei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24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