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e0ff8cda104c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e18f62c33c4b6f"/>
  </p:sldMasterIdLst>
  <p:sldIdLst>
    <p:sldId xmlns:r="http://schemas.openxmlformats.org/officeDocument/2006/relationships" id="256" r:id="R1bde07b346d84a4b"/>
    <p:sldId xmlns:r="http://schemas.openxmlformats.org/officeDocument/2006/relationships" id="257" r:id="R2dda069857354085"/>
    <p:sldId xmlns:r="http://schemas.openxmlformats.org/officeDocument/2006/relationships" id="258" r:id="R9e93d6b825d74506"/>
    <p:sldId xmlns:r="http://schemas.openxmlformats.org/officeDocument/2006/relationships" id="259" r:id="R589c6371c7974ca1"/>
    <p:sldId xmlns:r="http://schemas.openxmlformats.org/officeDocument/2006/relationships" id="260" r:id="R31bc837ed7654a6b"/>
    <p:sldId xmlns:r="http://schemas.openxmlformats.org/officeDocument/2006/relationships" id="261" r:id="Rdfa3b9445faa40da"/>
    <p:sldId xmlns:r="http://schemas.openxmlformats.org/officeDocument/2006/relationships" id="262" r:id="R8837635cbd044d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e18f62c33c4b6f" /><Relationship Type="http://schemas.openxmlformats.org/officeDocument/2006/relationships/slide" Target="/ppt/slides/slide1.xml" Id="R1bde07b346d84a4b" /><Relationship Type="http://schemas.openxmlformats.org/officeDocument/2006/relationships/slide" Target="/ppt/slides/slide2.xml" Id="R2dda069857354085" /><Relationship Type="http://schemas.openxmlformats.org/officeDocument/2006/relationships/slide" Target="/ppt/slides/slide3.xml" Id="R9e93d6b825d74506" /><Relationship Type="http://schemas.openxmlformats.org/officeDocument/2006/relationships/slide" Target="/ppt/slides/slide4.xml" Id="R589c6371c7974ca1" /><Relationship Type="http://schemas.openxmlformats.org/officeDocument/2006/relationships/slide" Target="/ppt/slides/slide5.xml" Id="R31bc837ed7654a6b" /><Relationship Type="http://schemas.openxmlformats.org/officeDocument/2006/relationships/slide" Target="/ppt/slides/slide6.xml" Id="Rdfa3b9445faa40da" /><Relationship Type="http://schemas.openxmlformats.org/officeDocument/2006/relationships/slide" Target="/ppt/slides/slide7.xml" Id="R8837635cbd044d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74b2d988684a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170cef1ab46c7" /><Relationship Type="http://schemas.openxmlformats.org/officeDocument/2006/relationships/theme" Target="/ppt/slideMasters/theme/theme1.xml" Id="R585364bfc9d44d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5170cef1ab46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2d4e213f946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13253be0445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c6dd391c74c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79ded22af4a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bf926dce946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3ea07dc784b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f90b6508d49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STOUSLAND ARKITEKTKONTOR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STOUSLAND ARKITEKTKONTOR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4 118 615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5 028 935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STOUSLAND CARL GEORG A.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Huitfeldts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99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post@stousland.no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www.stousland.no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970 978 968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