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acc4e8523640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a7bc7a05c147ad"/>
  </p:sldMasterIdLst>
  <p:sldIdLst>
    <p:sldId xmlns:r="http://schemas.openxmlformats.org/officeDocument/2006/relationships" id="256" r:id="R27006dbfed854fbf"/>
    <p:sldId xmlns:r="http://schemas.openxmlformats.org/officeDocument/2006/relationships" id="257" r:id="Rca4a17388a4245d6"/>
    <p:sldId xmlns:r="http://schemas.openxmlformats.org/officeDocument/2006/relationships" id="258" r:id="R2515a31496294cb4"/>
    <p:sldId xmlns:r="http://schemas.openxmlformats.org/officeDocument/2006/relationships" id="259" r:id="R65dee6733bda4a77"/>
    <p:sldId xmlns:r="http://schemas.openxmlformats.org/officeDocument/2006/relationships" id="260" r:id="R7fd793d2ba10408e"/>
    <p:sldId xmlns:r="http://schemas.openxmlformats.org/officeDocument/2006/relationships" id="261" r:id="R13bc942186314711"/>
    <p:sldId xmlns:r="http://schemas.openxmlformats.org/officeDocument/2006/relationships" id="262" r:id="R43441155195a43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a7bc7a05c147ad" /><Relationship Type="http://schemas.openxmlformats.org/officeDocument/2006/relationships/slide" Target="/ppt/slides/slide1.xml" Id="R27006dbfed854fbf" /><Relationship Type="http://schemas.openxmlformats.org/officeDocument/2006/relationships/slide" Target="/ppt/slides/slide2.xml" Id="Rca4a17388a4245d6" /><Relationship Type="http://schemas.openxmlformats.org/officeDocument/2006/relationships/slide" Target="/ppt/slides/slide3.xml" Id="R2515a31496294cb4" /><Relationship Type="http://schemas.openxmlformats.org/officeDocument/2006/relationships/slide" Target="/ppt/slides/slide4.xml" Id="R65dee6733bda4a77" /><Relationship Type="http://schemas.openxmlformats.org/officeDocument/2006/relationships/slide" Target="/ppt/slides/slide5.xml" Id="R7fd793d2ba10408e" /><Relationship Type="http://schemas.openxmlformats.org/officeDocument/2006/relationships/slide" Target="/ppt/slides/slide6.xml" Id="R13bc942186314711" /><Relationship Type="http://schemas.openxmlformats.org/officeDocument/2006/relationships/slide" Target="/ppt/slides/slide7.xml" Id="R43441155195a43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7bbe1669de42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226706fc14d37" /><Relationship Type="http://schemas.openxmlformats.org/officeDocument/2006/relationships/theme" Target="/ppt/slideMasters/theme/theme1.xml" Id="R480fbbcad99145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7226706fc14d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e8bd97c2845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48586022b40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21930162a41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3957c05e941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ebfa8f10b40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135d8cf834f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73eb5c53943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IGLAND GARASJEN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GARASJEN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188 208 016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−11 238 917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−8 131 849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51 888 926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89 864 227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INDUSTRIER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Reddalsveien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4886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25 70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post@igland.no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970 953 302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