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486a1803f245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24bd5d72a54432"/>
  </p:sldMasterIdLst>
  <p:sldIdLst>
    <p:sldId xmlns:r="http://schemas.openxmlformats.org/officeDocument/2006/relationships" id="256" r:id="R208414ac288d40e5"/>
    <p:sldId xmlns:r="http://schemas.openxmlformats.org/officeDocument/2006/relationships" id="257" r:id="R4d15763f4f014e51"/>
    <p:sldId xmlns:r="http://schemas.openxmlformats.org/officeDocument/2006/relationships" id="258" r:id="R292e39c4d7574c64"/>
    <p:sldId xmlns:r="http://schemas.openxmlformats.org/officeDocument/2006/relationships" id="259" r:id="R1123056f03bf477c"/>
    <p:sldId xmlns:r="http://schemas.openxmlformats.org/officeDocument/2006/relationships" id="260" r:id="R7c5f05bb6fb84cac"/>
    <p:sldId xmlns:r="http://schemas.openxmlformats.org/officeDocument/2006/relationships" id="261" r:id="R3867b005efdd426d"/>
    <p:sldId xmlns:r="http://schemas.openxmlformats.org/officeDocument/2006/relationships" id="262" r:id="Rab301a3eb7f440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24bd5d72a54432" /><Relationship Type="http://schemas.openxmlformats.org/officeDocument/2006/relationships/slide" Target="/ppt/slides/slide1.xml" Id="R208414ac288d40e5" /><Relationship Type="http://schemas.openxmlformats.org/officeDocument/2006/relationships/slide" Target="/ppt/slides/slide2.xml" Id="R4d15763f4f014e51" /><Relationship Type="http://schemas.openxmlformats.org/officeDocument/2006/relationships/slide" Target="/ppt/slides/slide3.xml" Id="R292e39c4d7574c64" /><Relationship Type="http://schemas.openxmlformats.org/officeDocument/2006/relationships/slide" Target="/ppt/slides/slide4.xml" Id="R1123056f03bf477c" /><Relationship Type="http://schemas.openxmlformats.org/officeDocument/2006/relationships/slide" Target="/ppt/slides/slide5.xml" Id="R7c5f05bb6fb84cac" /><Relationship Type="http://schemas.openxmlformats.org/officeDocument/2006/relationships/slide" Target="/ppt/slides/slide6.xml" Id="R3867b005efdd426d" /><Relationship Type="http://schemas.openxmlformats.org/officeDocument/2006/relationships/slide" Target="/ppt/slides/slide7.xml" Id="Rab301a3eb7f440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b6fbda424647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a4088de944f00" /><Relationship Type="http://schemas.openxmlformats.org/officeDocument/2006/relationships/theme" Target="/ppt/slideMasters/theme/theme1.xml" Id="Rc81c78baf9df4e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7a4088de944f0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10724152b446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09f918b9d47d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367d08b844f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469bb9fc9a46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568f2e829a49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c0b9e448c048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f82054a8af44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GRØTERUD BULLDOZERLAG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BULLDOZERLAG ANLEGG AS ble etablert [år] og holder til i Prestfoss.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6 460 579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725 279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647 716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6 719 688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8 131 543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OVE  –  41,7 %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HARALD  –  27,8 %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HÅVARD  –  19,4 %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BJØRN  –  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GRØTERUD TERJE  –  5,6 %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3350 Prestfoss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ovgr@frisurf.no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970 931 813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GRØTERUD BULLDOZERLAG ANLEGG AS</a:t>
            </a:r>
          </a:p>
        </p:txBody>
      </p:sp>
    </p:spTree>
  </p:cSld>
  <p:clrMapOvr>
    <a:masterClrMapping xmlns:a="http://schemas.openxmlformats.org/drawingml/2006/main"/>
  </p:clrMapOvr>
</p:sld>
</file>