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4311f5619f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eb08fa1ac4598"/>
  </p:sldMasterIdLst>
  <p:sldIdLst>
    <p:sldId xmlns:r="http://schemas.openxmlformats.org/officeDocument/2006/relationships" id="256" r:id="R127c217e5e4a4cd2"/>
    <p:sldId xmlns:r="http://schemas.openxmlformats.org/officeDocument/2006/relationships" id="257" r:id="R87404001069b41ac"/>
    <p:sldId xmlns:r="http://schemas.openxmlformats.org/officeDocument/2006/relationships" id="258" r:id="R465884462c674be4"/>
    <p:sldId xmlns:r="http://schemas.openxmlformats.org/officeDocument/2006/relationships" id="259" r:id="Rdd72596aea6c4dd0"/>
    <p:sldId xmlns:r="http://schemas.openxmlformats.org/officeDocument/2006/relationships" id="260" r:id="Rde6c222206bf445d"/>
    <p:sldId xmlns:r="http://schemas.openxmlformats.org/officeDocument/2006/relationships" id="261" r:id="R1073d9ab67dc42e1"/>
    <p:sldId xmlns:r="http://schemas.openxmlformats.org/officeDocument/2006/relationships" id="262" r:id="R26025adb15f2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eb08fa1ac4598" /><Relationship Type="http://schemas.openxmlformats.org/officeDocument/2006/relationships/slide" Target="/ppt/slides/slide1.xml" Id="R127c217e5e4a4cd2" /><Relationship Type="http://schemas.openxmlformats.org/officeDocument/2006/relationships/slide" Target="/ppt/slides/slide2.xml" Id="R87404001069b41ac" /><Relationship Type="http://schemas.openxmlformats.org/officeDocument/2006/relationships/slide" Target="/ppt/slides/slide3.xml" Id="R465884462c674be4" /><Relationship Type="http://schemas.openxmlformats.org/officeDocument/2006/relationships/slide" Target="/ppt/slides/slide4.xml" Id="Rdd72596aea6c4dd0" /><Relationship Type="http://schemas.openxmlformats.org/officeDocument/2006/relationships/slide" Target="/ppt/slides/slide5.xml" Id="Rde6c222206bf445d" /><Relationship Type="http://schemas.openxmlformats.org/officeDocument/2006/relationships/slide" Target="/ppt/slides/slide6.xml" Id="R1073d9ab67dc42e1" /><Relationship Type="http://schemas.openxmlformats.org/officeDocument/2006/relationships/slide" Target="/ppt/slides/slide7.xml" Id="R26025adb15f2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1237430be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1c712f664837" /><Relationship Type="http://schemas.openxmlformats.org/officeDocument/2006/relationships/theme" Target="/ppt/slideMasters/theme/theme1.xml" Id="Rb26552664632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01c712f66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c2095002749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c12c130e6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261e3dd68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f036fdf11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1f6a2f252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ecb2f44448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fac653b2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MULTICASE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MULTICASE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18 100 839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Huser, Bråtenalléen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39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