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a8441aa69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e11fa1601a4dce"/>
  </p:sldMasterIdLst>
  <p:sldIdLst>
    <p:sldId xmlns:r="http://schemas.openxmlformats.org/officeDocument/2006/relationships" id="256" r:id="R12da2b2af1f6442b"/>
    <p:sldId xmlns:r="http://schemas.openxmlformats.org/officeDocument/2006/relationships" id="257" r:id="R070bff866c8c4d79"/>
    <p:sldId xmlns:r="http://schemas.openxmlformats.org/officeDocument/2006/relationships" id="258" r:id="R63c1c6e6595a402e"/>
    <p:sldId xmlns:r="http://schemas.openxmlformats.org/officeDocument/2006/relationships" id="259" r:id="Rf75b8cc40b344105"/>
    <p:sldId xmlns:r="http://schemas.openxmlformats.org/officeDocument/2006/relationships" id="260" r:id="Rbfc376a20cae4b22"/>
    <p:sldId xmlns:r="http://schemas.openxmlformats.org/officeDocument/2006/relationships" id="261" r:id="R7af3c50fd45c4b6d"/>
    <p:sldId xmlns:r="http://schemas.openxmlformats.org/officeDocument/2006/relationships" id="262" r:id="R57e0b1a86a5e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11fa1601a4dce" /><Relationship Type="http://schemas.openxmlformats.org/officeDocument/2006/relationships/slide" Target="/ppt/slides/slide1.xml" Id="R12da2b2af1f6442b" /><Relationship Type="http://schemas.openxmlformats.org/officeDocument/2006/relationships/slide" Target="/ppt/slides/slide2.xml" Id="R070bff866c8c4d79" /><Relationship Type="http://schemas.openxmlformats.org/officeDocument/2006/relationships/slide" Target="/ppt/slides/slide3.xml" Id="R63c1c6e6595a402e" /><Relationship Type="http://schemas.openxmlformats.org/officeDocument/2006/relationships/slide" Target="/ppt/slides/slide4.xml" Id="Rf75b8cc40b344105" /><Relationship Type="http://schemas.openxmlformats.org/officeDocument/2006/relationships/slide" Target="/ppt/slides/slide5.xml" Id="Rbfc376a20cae4b22" /><Relationship Type="http://schemas.openxmlformats.org/officeDocument/2006/relationships/slide" Target="/ppt/slides/slide6.xml" Id="R7af3c50fd45c4b6d" /><Relationship Type="http://schemas.openxmlformats.org/officeDocument/2006/relationships/slide" Target="/ppt/slides/slide7.xml" Id="R57e0b1a86a5e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8b9a46df0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aba8a266a43b4" /><Relationship Type="http://schemas.openxmlformats.org/officeDocument/2006/relationships/theme" Target="/ppt/slideMasters/theme/theme1.xml" Id="Rb8cd21864ebc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aba8a266a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e462586ff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2426cf55c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5209c3a2341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bdefac84c4d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e8ee18aed42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45ce3b5444a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7e18a9b10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VARTDAL PLASTINDUSTRI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 PLASTINDUSTRI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1 347 517 688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32 031 327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21 423 893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54 578 678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257 323 795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1072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 42177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www.vartdalplast.no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