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f63b6ce8114d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757adaf48f47f4"/>
  </p:sldMasterIdLst>
  <p:sldIdLst>
    <p:sldId xmlns:r="http://schemas.openxmlformats.org/officeDocument/2006/relationships" id="256" r:id="R40d9572ec41e45ac"/>
    <p:sldId xmlns:r="http://schemas.openxmlformats.org/officeDocument/2006/relationships" id="257" r:id="Rbcda035b52414fbc"/>
    <p:sldId xmlns:r="http://schemas.openxmlformats.org/officeDocument/2006/relationships" id="258" r:id="R42eace98964748f6"/>
    <p:sldId xmlns:r="http://schemas.openxmlformats.org/officeDocument/2006/relationships" id="259" r:id="R276e5f964f1245ae"/>
    <p:sldId xmlns:r="http://schemas.openxmlformats.org/officeDocument/2006/relationships" id="260" r:id="Re8b0a2c5b99d49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757adaf48f47f4" /><Relationship Type="http://schemas.openxmlformats.org/officeDocument/2006/relationships/slide" Target="/ppt/slides/slide1.xml" Id="R40d9572ec41e45ac" /><Relationship Type="http://schemas.openxmlformats.org/officeDocument/2006/relationships/slide" Target="/ppt/slides/slide2.xml" Id="Rbcda035b52414fbc" /><Relationship Type="http://schemas.openxmlformats.org/officeDocument/2006/relationships/slide" Target="/ppt/slides/slide3.xml" Id="R42eace98964748f6" /><Relationship Type="http://schemas.openxmlformats.org/officeDocument/2006/relationships/slide" Target="/ppt/slides/slide4.xml" Id="R276e5f964f1245ae" /><Relationship Type="http://schemas.openxmlformats.org/officeDocument/2006/relationships/slide" Target="/ppt/slides/slide5.xml" Id="Re8b0a2c5b99d49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77fda7a4c34f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d7fbfe1d444f6" /><Relationship Type="http://schemas.openxmlformats.org/officeDocument/2006/relationships/theme" Target="/ppt/slideMasters/theme/theme1.xml" Id="Rc8c73944edea4a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0d7fbfe1d444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569524bab4e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e0d8245a640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5e067abee44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6ec9dc8204a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4ebc1d4234a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KRISTIAN LÅCHE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KRISTIAN LÅCHE ble etablert [år] og holder til i Ørje.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Vikenveien 316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1870 Ørje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83 89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970 488 545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