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43ed52507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7be2eb07341e2"/>
  </p:sldMasterIdLst>
  <p:sldIdLst>
    <p:sldId xmlns:r="http://schemas.openxmlformats.org/officeDocument/2006/relationships" id="256" r:id="R64fafe50d1e3498f"/>
    <p:sldId xmlns:r="http://schemas.openxmlformats.org/officeDocument/2006/relationships" id="257" r:id="Rf06ea554b4fe46ad"/>
    <p:sldId xmlns:r="http://schemas.openxmlformats.org/officeDocument/2006/relationships" id="258" r:id="Ref07444e425d4402"/>
    <p:sldId xmlns:r="http://schemas.openxmlformats.org/officeDocument/2006/relationships" id="259" r:id="R6b7ddb3449a74571"/>
    <p:sldId xmlns:r="http://schemas.openxmlformats.org/officeDocument/2006/relationships" id="260" r:id="R4f021ff35f87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7be2eb07341e2" /><Relationship Type="http://schemas.openxmlformats.org/officeDocument/2006/relationships/slide" Target="/ppt/slides/slide1.xml" Id="R64fafe50d1e3498f" /><Relationship Type="http://schemas.openxmlformats.org/officeDocument/2006/relationships/slide" Target="/ppt/slides/slide2.xml" Id="Rf06ea554b4fe46ad" /><Relationship Type="http://schemas.openxmlformats.org/officeDocument/2006/relationships/slide" Target="/ppt/slides/slide3.xml" Id="Ref07444e425d4402" /><Relationship Type="http://schemas.openxmlformats.org/officeDocument/2006/relationships/slide" Target="/ppt/slides/slide4.xml" Id="R6b7ddb3449a74571" /><Relationship Type="http://schemas.openxmlformats.org/officeDocument/2006/relationships/slide" Target="/ppt/slides/slide5.xml" Id="R4f021ff35f87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3e73e5dd8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f9ae37764a5f" /><Relationship Type="http://schemas.openxmlformats.org/officeDocument/2006/relationships/theme" Target="/ppt/slideMasters/theme/theme1.xml" Id="Rc907420b71be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0f9ae3776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fa7beba43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613d09e77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a1da4805c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d911031aa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35b43c13f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 KÅRE OTTAR TVINNEREIM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 KÅRE OTTAR TVINNEREIM ble etablert [år] og holder til i Hornindal.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Holebakkane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6763 Hornindal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970 449 027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