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244c4641f4f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645e09df84a9b"/>
  </p:sldMasterIdLst>
  <p:sldIdLst>
    <p:sldId xmlns:r="http://schemas.openxmlformats.org/officeDocument/2006/relationships" id="256" r:id="Recdcc48bcc8748db"/>
    <p:sldId xmlns:r="http://schemas.openxmlformats.org/officeDocument/2006/relationships" id="257" r:id="R7c1ce5c7ec784706"/>
    <p:sldId xmlns:r="http://schemas.openxmlformats.org/officeDocument/2006/relationships" id="258" r:id="R05170bc15fd84aba"/>
    <p:sldId xmlns:r="http://schemas.openxmlformats.org/officeDocument/2006/relationships" id="259" r:id="Ra96ed5d9d1a54720"/>
    <p:sldId xmlns:r="http://schemas.openxmlformats.org/officeDocument/2006/relationships" id="260" r:id="R4703a7951bff4a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645e09df84a9b" /><Relationship Type="http://schemas.openxmlformats.org/officeDocument/2006/relationships/slide" Target="/ppt/slides/slide1.xml" Id="Recdcc48bcc8748db" /><Relationship Type="http://schemas.openxmlformats.org/officeDocument/2006/relationships/slide" Target="/ppt/slides/slide2.xml" Id="R7c1ce5c7ec784706" /><Relationship Type="http://schemas.openxmlformats.org/officeDocument/2006/relationships/slide" Target="/ppt/slides/slide3.xml" Id="R05170bc15fd84aba" /><Relationship Type="http://schemas.openxmlformats.org/officeDocument/2006/relationships/slide" Target="/ppt/slides/slide4.xml" Id="Ra96ed5d9d1a54720" /><Relationship Type="http://schemas.openxmlformats.org/officeDocument/2006/relationships/slide" Target="/ppt/slides/slide5.xml" Id="R4703a7951bff4a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390f5fe8a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feeeab824c0c" /><Relationship Type="http://schemas.openxmlformats.org/officeDocument/2006/relationships/theme" Target="/ppt/slideMasters/theme/theme1.xml" Id="R60f2618be85c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c1feeeab82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63f86151d4d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60b5ff8ed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de9a542a4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1ffcc5529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e0be55c5f4a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