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629ec1739f48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6da582d83a4f40"/>
  </p:sldMasterIdLst>
  <p:sldIdLst>
    <p:sldId xmlns:r="http://schemas.openxmlformats.org/officeDocument/2006/relationships" id="256" r:id="R323f588a60364532"/>
    <p:sldId xmlns:r="http://schemas.openxmlformats.org/officeDocument/2006/relationships" id="257" r:id="R972d0fd52d09416d"/>
    <p:sldId xmlns:r="http://schemas.openxmlformats.org/officeDocument/2006/relationships" id="258" r:id="R51d8112b3d6f41e2"/>
    <p:sldId xmlns:r="http://schemas.openxmlformats.org/officeDocument/2006/relationships" id="259" r:id="R7bd340e12f9540cd"/>
    <p:sldId xmlns:r="http://schemas.openxmlformats.org/officeDocument/2006/relationships" id="260" r:id="Re034038455b141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6da582d83a4f40" /><Relationship Type="http://schemas.openxmlformats.org/officeDocument/2006/relationships/slide" Target="/ppt/slides/slide1.xml" Id="R323f588a60364532" /><Relationship Type="http://schemas.openxmlformats.org/officeDocument/2006/relationships/slide" Target="/ppt/slides/slide2.xml" Id="R972d0fd52d09416d" /><Relationship Type="http://schemas.openxmlformats.org/officeDocument/2006/relationships/slide" Target="/ppt/slides/slide3.xml" Id="R51d8112b3d6f41e2" /><Relationship Type="http://schemas.openxmlformats.org/officeDocument/2006/relationships/slide" Target="/ppt/slides/slide4.xml" Id="R7bd340e12f9540cd" /><Relationship Type="http://schemas.openxmlformats.org/officeDocument/2006/relationships/slide" Target="/ppt/slides/slide5.xml" Id="Re034038455b141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2a999d7cf84a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cef7da5484a20" /><Relationship Type="http://schemas.openxmlformats.org/officeDocument/2006/relationships/theme" Target="/ppt/slideMasters/theme/theme1.xml" Id="Ra87a8e45408043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fcef7da5484a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c9f2a4e3d40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992080bb244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b6e80665840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45411ae864a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a94364d304f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REIEL M FAGERLID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REIEL M FAGERLID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REIEL M FAGERLID ble etablert [år] og holder til i Bryggja.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REIEL M FAGERLID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REIEL M FAGERLID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REIEL M FAGERLID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Fagerlidvegen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6711 Bryggja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31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970 395 652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REIEL M FAGERLID</a:t>
            </a:r>
          </a:p>
        </p:txBody>
      </p:sp>
    </p:spTree>
  </p:cSld>
  <p:clrMapOvr>
    <a:masterClrMapping xmlns:a="http://schemas.openxmlformats.org/drawingml/2006/main"/>
  </p:clrMapOvr>
</p:sld>
</file>