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48eb8e0cb441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88975d364c4aaa"/>
  </p:sldMasterIdLst>
  <p:sldIdLst>
    <p:sldId xmlns:r="http://schemas.openxmlformats.org/officeDocument/2006/relationships" id="256" r:id="Ra5fbffeb1f85489b"/>
    <p:sldId xmlns:r="http://schemas.openxmlformats.org/officeDocument/2006/relationships" id="257" r:id="R4e546686b6724ac9"/>
    <p:sldId xmlns:r="http://schemas.openxmlformats.org/officeDocument/2006/relationships" id="258" r:id="R63dfc3a569db4ae0"/>
    <p:sldId xmlns:r="http://schemas.openxmlformats.org/officeDocument/2006/relationships" id="259" r:id="Ra7832d52fce04ef7"/>
    <p:sldId xmlns:r="http://schemas.openxmlformats.org/officeDocument/2006/relationships" id="260" r:id="Rd406adac711547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8975d364c4aaa" /><Relationship Type="http://schemas.openxmlformats.org/officeDocument/2006/relationships/slide" Target="/ppt/slides/slide1.xml" Id="Ra5fbffeb1f85489b" /><Relationship Type="http://schemas.openxmlformats.org/officeDocument/2006/relationships/slide" Target="/ppt/slides/slide2.xml" Id="R4e546686b6724ac9" /><Relationship Type="http://schemas.openxmlformats.org/officeDocument/2006/relationships/slide" Target="/ppt/slides/slide3.xml" Id="R63dfc3a569db4ae0" /><Relationship Type="http://schemas.openxmlformats.org/officeDocument/2006/relationships/slide" Target="/ppt/slides/slide4.xml" Id="Ra7832d52fce04ef7" /><Relationship Type="http://schemas.openxmlformats.org/officeDocument/2006/relationships/slide" Target="/ppt/slides/slide5.xml" Id="Rd406adac711547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45d08505d14a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eb3f04d1b4b86" /><Relationship Type="http://schemas.openxmlformats.org/officeDocument/2006/relationships/theme" Target="/ppt/slideMasters/theme/theme1.xml" Id="R333432d3664d47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9eb3f04d1b4b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8242aa3774f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60ade572048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2ea478c6e40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6ff44451845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92b65f1524b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MOEN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MOEN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Bjabergveien 208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970 393 641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