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6434cc322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6abc1b58e4e28"/>
  </p:sldMasterIdLst>
  <p:sldIdLst>
    <p:sldId xmlns:r="http://schemas.openxmlformats.org/officeDocument/2006/relationships" id="256" r:id="R08284340af1a48d9"/>
    <p:sldId xmlns:r="http://schemas.openxmlformats.org/officeDocument/2006/relationships" id="257" r:id="Rf4c9b8b6534e4004"/>
    <p:sldId xmlns:r="http://schemas.openxmlformats.org/officeDocument/2006/relationships" id="258" r:id="R6dcc38adfb8f4d2a"/>
    <p:sldId xmlns:r="http://schemas.openxmlformats.org/officeDocument/2006/relationships" id="259" r:id="Redcc876d40394e50"/>
    <p:sldId xmlns:r="http://schemas.openxmlformats.org/officeDocument/2006/relationships" id="260" r:id="Rb3f887bcae2d4f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6abc1b58e4e28" /><Relationship Type="http://schemas.openxmlformats.org/officeDocument/2006/relationships/slide" Target="/ppt/slides/slide1.xml" Id="R08284340af1a48d9" /><Relationship Type="http://schemas.openxmlformats.org/officeDocument/2006/relationships/slide" Target="/ppt/slides/slide2.xml" Id="Rf4c9b8b6534e4004" /><Relationship Type="http://schemas.openxmlformats.org/officeDocument/2006/relationships/slide" Target="/ppt/slides/slide3.xml" Id="R6dcc38adfb8f4d2a" /><Relationship Type="http://schemas.openxmlformats.org/officeDocument/2006/relationships/slide" Target="/ppt/slides/slide4.xml" Id="Redcc876d40394e50" /><Relationship Type="http://schemas.openxmlformats.org/officeDocument/2006/relationships/slide" Target="/ppt/slides/slide5.xml" Id="Rb3f887bcae2d4f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ef092e122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0a01f43654e8e" /><Relationship Type="http://schemas.openxmlformats.org/officeDocument/2006/relationships/theme" Target="/ppt/slideMasters/theme/theme1.xml" Id="R52559be856af49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0a01f4365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214d9450d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4066b7b40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48151d05447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a11d970741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afa95ffad46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