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9a348f73247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d2ccdff00442ac"/>
  </p:sldMasterIdLst>
  <p:sldIdLst>
    <p:sldId xmlns:r="http://schemas.openxmlformats.org/officeDocument/2006/relationships" id="256" r:id="R66f3830183214a24"/>
    <p:sldId xmlns:r="http://schemas.openxmlformats.org/officeDocument/2006/relationships" id="257" r:id="R6f166bee8e344505"/>
    <p:sldId xmlns:r="http://schemas.openxmlformats.org/officeDocument/2006/relationships" id="258" r:id="R7ab15b5439644ede"/>
    <p:sldId xmlns:r="http://schemas.openxmlformats.org/officeDocument/2006/relationships" id="259" r:id="R3b06efb88d5d4f4f"/>
    <p:sldId xmlns:r="http://schemas.openxmlformats.org/officeDocument/2006/relationships" id="260" r:id="R4b79c1374fc1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2ccdff00442ac" /><Relationship Type="http://schemas.openxmlformats.org/officeDocument/2006/relationships/slide" Target="/ppt/slides/slide1.xml" Id="R66f3830183214a24" /><Relationship Type="http://schemas.openxmlformats.org/officeDocument/2006/relationships/slide" Target="/ppt/slides/slide2.xml" Id="R6f166bee8e344505" /><Relationship Type="http://schemas.openxmlformats.org/officeDocument/2006/relationships/slide" Target="/ppt/slides/slide3.xml" Id="R7ab15b5439644ede" /><Relationship Type="http://schemas.openxmlformats.org/officeDocument/2006/relationships/slide" Target="/ppt/slides/slide4.xml" Id="R3b06efb88d5d4f4f" /><Relationship Type="http://schemas.openxmlformats.org/officeDocument/2006/relationships/slide" Target="/ppt/slides/slide5.xml" Id="R4b79c1374fc1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ccb73273742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d03fd39a94502" /><Relationship Type="http://schemas.openxmlformats.org/officeDocument/2006/relationships/theme" Target="/ppt/slideMasters/theme/theme1.xml" Id="R057db28facc048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d03fd39a9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6ccd1d3d74a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0166bc7fe4a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13c834159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e3f2e52346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968de53a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