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a130f9ae9248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db62893967418e"/>
  </p:sldMasterIdLst>
  <p:sldIdLst>
    <p:sldId xmlns:r="http://schemas.openxmlformats.org/officeDocument/2006/relationships" id="256" r:id="R0936dbb56cae4b23"/>
    <p:sldId xmlns:r="http://schemas.openxmlformats.org/officeDocument/2006/relationships" id="257" r:id="R57af4572c4b649d6"/>
    <p:sldId xmlns:r="http://schemas.openxmlformats.org/officeDocument/2006/relationships" id="258" r:id="Rcfafd3edb44547d4"/>
    <p:sldId xmlns:r="http://schemas.openxmlformats.org/officeDocument/2006/relationships" id="259" r:id="R7b5e0005de2c4ef9"/>
    <p:sldId xmlns:r="http://schemas.openxmlformats.org/officeDocument/2006/relationships" id="260" r:id="Ref0f7b6619d2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db62893967418e" /><Relationship Type="http://schemas.openxmlformats.org/officeDocument/2006/relationships/slide" Target="/ppt/slides/slide1.xml" Id="R0936dbb56cae4b23" /><Relationship Type="http://schemas.openxmlformats.org/officeDocument/2006/relationships/slide" Target="/ppt/slides/slide2.xml" Id="R57af4572c4b649d6" /><Relationship Type="http://schemas.openxmlformats.org/officeDocument/2006/relationships/slide" Target="/ppt/slides/slide3.xml" Id="Rcfafd3edb44547d4" /><Relationship Type="http://schemas.openxmlformats.org/officeDocument/2006/relationships/slide" Target="/ppt/slides/slide4.xml" Id="R7b5e0005de2c4ef9" /><Relationship Type="http://schemas.openxmlformats.org/officeDocument/2006/relationships/slide" Target="/ppt/slides/slide5.xml" Id="Ref0f7b6619d2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2d5241f9e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8ae885c9449b4" /><Relationship Type="http://schemas.openxmlformats.org/officeDocument/2006/relationships/theme" Target="/ppt/slideMasters/theme/theme1.xml" Id="R2095dc9796d045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28ae885c9449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5a9c03ffb42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2a115c05941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5b39d52f240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2c8daae5745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ac98eea704a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BJARNE LOFTHUS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LOFTHUS ble etablert [år] og holder til i Høydalsmo.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Kvålsgrend 140A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3891 Høydalsmo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07 64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970 295 402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BJARNE LOFTHUS</a:t>
            </a:r>
          </a:p>
        </p:txBody>
      </p:sp>
    </p:spTree>
  </p:cSld>
  <p:clrMapOvr>
    <a:masterClrMapping xmlns:a="http://schemas.openxmlformats.org/drawingml/2006/main"/>
  </p:clrMapOvr>
</p:sld>
</file>