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850080c18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7a0c821a374de3"/>
  </p:sldMasterIdLst>
  <p:sldIdLst>
    <p:sldId xmlns:r="http://schemas.openxmlformats.org/officeDocument/2006/relationships" id="256" r:id="R6682f0dd747c4cdb"/>
    <p:sldId xmlns:r="http://schemas.openxmlformats.org/officeDocument/2006/relationships" id="257" r:id="Rbf616f555ec34bbd"/>
    <p:sldId xmlns:r="http://schemas.openxmlformats.org/officeDocument/2006/relationships" id="258" r:id="R6213d52ba97d4123"/>
    <p:sldId xmlns:r="http://schemas.openxmlformats.org/officeDocument/2006/relationships" id="259" r:id="Ra7f79a7acfb84286"/>
    <p:sldId xmlns:r="http://schemas.openxmlformats.org/officeDocument/2006/relationships" id="260" r:id="Rf44afce1947e44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a0c821a374de3" /><Relationship Type="http://schemas.openxmlformats.org/officeDocument/2006/relationships/slide" Target="/ppt/slides/slide1.xml" Id="R6682f0dd747c4cdb" /><Relationship Type="http://schemas.openxmlformats.org/officeDocument/2006/relationships/slide" Target="/ppt/slides/slide2.xml" Id="Rbf616f555ec34bbd" /><Relationship Type="http://schemas.openxmlformats.org/officeDocument/2006/relationships/slide" Target="/ppt/slides/slide3.xml" Id="R6213d52ba97d4123" /><Relationship Type="http://schemas.openxmlformats.org/officeDocument/2006/relationships/slide" Target="/ppt/slides/slide4.xml" Id="Ra7f79a7acfb84286" /><Relationship Type="http://schemas.openxmlformats.org/officeDocument/2006/relationships/slide" Target="/ppt/slides/slide5.xml" Id="Rf44afce1947e44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5309c7f1d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65f252c6845f8" /><Relationship Type="http://schemas.openxmlformats.org/officeDocument/2006/relationships/theme" Target="/ppt/slideMasters/theme/theme1.xml" Id="R9322ca4b2da8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65f252c68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d02981d2344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bfb71ad2242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0cfdd0e56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d94298041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35bfe9de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TORGERSEN ESBEN HALL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ESBEN HALL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22612837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970 293 604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