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028bdf56de49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cf1496a0314d26"/>
  </p:sldMasterIdLst>
  <p:sldIdLst>
    <p:sldId xmlns:r="http://schemas.openxmlformats.org/officeDocument/2006/relationships" id="256" r:id="R00a91884589d4496"/>
    <p:sldId xmlns:r="http://schemas.openxmlformats.org/officeDocument/2006/relationships" id="257" r:id="R37ab95636d634d4a"/>
    <p:sldId xmlns:r="http://schemas.openxmlformats.org/officeDocument/2006/relationships" id="258" r:id="R2e2fe926500a495e"/>
    <p:sldId xmlns:r="http://schemas.openxmlformats.org/officeDocument/2006/relationships" id="259" r:id="Rfe499b03895e4996"/>
    <p:sldId xmlns:r="http://schemas.openxmlformats.org/officeDocument/2006/relationships" id="260" r:id="R159ca2e72c2149e8"/>
    <p:sldId xmlns:r="http://schemas.openxmlformats.org/officeDocument/2006/relationships" id="261" r:id="R319663571c5c4c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cf1496a0314d26" /><Relationship Type="http://schemas.openxmlformats.org/officeDocument/2006/relationships/slide" Target="/ppt/slides/slide1.xml" Id="R00a91884589d4496" /><Relationship Type="http://schemas.openxmlformats.org/officeDocument/2006/relationships/slide" Target="/ppt/slides/slide2.xml" Id="R37ab95636d634d4a" /><Relationship Type="http://schemas.openxmlformats.org/officeDocument/2006/relationships/slide" Target="/ppt/slides/slide3.xml" Id="R2e2fe926500a495e" /><Relationship Type="http://schemas.openxmlformats.org/officeDocument/2006/relationships/slide" Target="/ppt/slides/slide4.xml" Id="Rfe499b03895e4996" /><Relationship Type="http://schemas.openxmlformats.org/officeDocument/2006/relationships/slide" Target="/ppt/slides/slide5.xml" Id="R159ca2e72c2149e8" /><Relationship Type="http://schemas.openxmlformats.org/officeDocument/2006/relationships/slide" Target="/ppt/slides/slide6.xml" Id="R319663571c5c4c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7a5facad5540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8848edb3c4111" /><Relationship Type="http://schemas.openxmlformats.org/officeDocument/2006/relationships/theme" Target="/ppt/slideMasters/theme/theme1.xml" Id="R00d3651a8edc4c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d8848edb3c41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fec01cf7a4d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4e870e64d47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1e6a41cb44f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1db5cd53f43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cb95aad6d43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a259ac46743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JENS REIDAR LILLEBØ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 REIDAR LILLEBØ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330 070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1 617 204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1 739 327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970 245 367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