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697c9b1b4e7485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ab1120c406b4c6d"/>
  </p:sldMasterIdLst>
  <p:sldIdLst>
    <p:sldId xmlns:r="http://schemas.openxmlformats.org/officeDocument/2006/relationships" id="256" r:id="R6c91be5d32a54f02"/>
    <p:sldId xmlns:r="http://schemas.openxmlformats.org/officeDocument/2006/relationships" id="257" r:id="Rbf656beee1744d2e"/>
    <p:sldId xmlns:r="http://schemas.openxmlformats.org/officeDocument/2006/relationships" id="258" r:id="R812fe12e6de04c70"/>
    <p:sldId xmlns:r="http://schemas.openxmlformats.org/officeDocument/2006/relationships" id="259" r:id="Reb9d9c9378774756"/>
    <p:sldId xmlns:r="http://schemas.openxmlformats.org/officeDocument/2006/relationships" id="260" r:id="Rac91849c1a5e4b2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ab1120c406b4c6d" /><Relationship Type="http://schemas.openxmlformats.org/officeDocument/2006/relationships/slide" Target="/ppt/slides/slide1.xml" Id="R6c91be5d32a54f02" /><Relationship Type="http://schemas.openxmlformats.org/officeDocument/2006/relationships/slide" Target="/ppt/slides/slide2.xml" Id="Rbf656beee1744d2e" /><Relationship Type="http://schemas.openxmlformats.org/officeDocument/2006/relationships/slide" Target="/ppt/slides/slide3.xml" Id="R812fe12e6de04c70" /><Relationship Type="http://schemas.openxmlformats.org/officeDocument/2006/relationships/slide" Target="/ppt/slides/slide4.xml" Id="Reb9d9c9378774756" /><Relationship Type="http://schemas.openxmlformats.org/officeDocument/2006/relationships/slide" Target="/ppt/slides/slide5.xml" Id="Rac91849c1a5e4b2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2e49f3c1f7147d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d480e55c4c40e1" /><Relationship Type="http://schemas.openxmlformats.org/officeDocument/2006/relationships/theme" Target="/ppt/slideMasters/theme/theme1.xml" Id="R2b333a60c9ce476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2d480e55c4c40e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fca5d5093341b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a2266ae31946a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4264ad1f274c7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c743dc874443e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5ba2981f01400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EDVARDSEN KNUT ING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EDVARDSEN KNUT ING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EDVARDSEN KNUT ING ble etablert [år] og holder til i Borgen.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EDVARDSEN KNUT ING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EDVARDSEN KNUT ING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EDVARDSEN KNUT ING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Tiurfaret 25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1388 Borgen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66901285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nevlung@online.no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970 239 367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EDVARDSEN KNUT ING</a:t>
            </a:r>
          </a:p>
        </p:txBody>
      </p:sp>
    </p:spTree>
  </p:cSld>
  <p:clrMapOvr>
    <a:masterClrMapping xmlns:a="http://schemas.openxmlformats.org/drawingml/2006/main"/>
  </p:clrMapOvr>
</p:sld>
</file>