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e0326e15254b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b73bf5a8e74131"/>
  </p:sldMasterIdLst>
  <p:sldIdLst>
    <p:sldId xmlns:r="http://schemas.openxmlformats.org/officeDocument/2006/relationships" id="256" r:id="R905f47d00d2d4f23"/>
    <p:sldId xmlns:r="http://schemas.openxmlformats.org/officeDocument/2006/relationships" id="257" r:id="R908c794618f24ebd"/>
    <p:sldId xmlns:r="http://schemas.openxmlformats.org/officeDocument/2006/relationships" id="258" r:id="R6a5252717bb84c0b"/>
    <p:sldId xmlns:r="http://schemas.openxmlformats.org/officeDocument/2006/relationships" id="259" r:id="R321ce129dd4740e5"/>
    <p:sldId xmlns:r="http://schemas.openxmlformats.org/officeDocument/2006/relationships" id="260" r:id="R7294af4e6bae48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b73bf5a8e74131" /><Relationship Type="http://schemas.openxmlformats.org/officeDocument/2006/relationships/slide" Target="/ppt/slides/slide1.xml" Id="R905f47d00d2d4f23" /><Relationship Type="http://schemas.openxmlformats.org/officeDocument/2006/relationships/slide" Target="/ppt/slides/slide2.xml" Id="R908c794618f24ebd" /><Relationship Type="http://schemas.openxmlformats.org/officeDocument/2006/relationships/slide" Target="/ppt/slides/slide3.xml" Id="R6a5252717bb84c0b" /><Relationship Type="http://schemas.openxmlformats.org/officeDocument/2006/relationships/slide" Target="/ppt/slides/slide4.xml" Id="R321ce129dd4740e5" /><Relationship Type="http://schemas.openxmlformats.org/officeDocument/2006/relationships/slide" Target="/ppt/slides/slide5.xml" Id="R7294af4e6bae48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d6548be9c345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5315bf669492d" /><Relationship Type="http://schemas.openxmlformats.org/officeDocument/2006/relationships/theme" Target="/ppt/slideMasters/theme/theme1.xml" Id="R7458fcc4431f40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d5315bf66949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a6e3b099748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deae125c249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05e1795964e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c9585244d41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096619bc54c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DYRDAL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DYRDAL ble etablert [år] og holder til i Viksdalen.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Vikastølsvegen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6978 Viksdalen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57719778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