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018f6a600d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b36924cf9406b"/>
  </p:sldMasterIdLst>
  <p:sldIdLst>
    <p:sldId xmlns:r="http://schemas.openxmlformats.org/officeDocument/2006/relationships" id="256" r:id="Rf55d6f4d6e1f4be9"/>
    <p:sldId xmlns:r="http://schemas.openxmlformats.org/officeDocument/2006/relationships" id="257" r:id="Rfb6fb5e786f94697"/>
    <p:sldId xmlns:r="http://schemas.openxmlformats.org/officeDocument/2006/relationships" id="258" r:id="R7579503471ab48ad"/>
    <p:sldId xmlns:r="http://schemas.openxmlformats.org/officeDocument/2006/relationships" id="259" r:id="R4ce480c3eb294cac"/>
    <p:sldId xmlns:r="http://schemas.openxmlformats.org/officeDocument/2006/relationships" id="260" r:id="R0bf69d88a9a14573"/>
    <p:sldId xmlns:r="http://schemas.openxmlformats.org/officeDocument/2006/relationships" id="261" r:id="Rce313cad9ff541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b36924cf9406b" /><Relationship Type="http://schemas.openxmlformats.org/officeDocument/2006/relationships/slide" Target="/ppt/slides/slide1.xml" Id="Rf55d6f4d6e1f4be9" /><Relationship Type="http://schemas.openxmlformats.org/officeDocument/2006/relationships/slide" Target="/ppt/slides/slide2.xml" Id="Rfb6fb5e786f94697" /><Relationship Type="http://schemas.openxmlformats.org/officeDocument/2006/relationships/slide" Target="/ppt/slides/slide3.xml" Id="R7579503471ab48ad" /><Relationship Type="http://schemas.openxmlformats.org/officeDocument/2006/relationships/slide" Target="/ppt/slides/slide4.xml" Id="R4ce480c3eb294cac" /><Relationship Type="http://schemas.openxmlformats.org/officeDocument/2006/relationships/slide" Target="/ppt/slides/slide5.xml" Id="R0bf69d88a9a14573" /><Relationship Type="http://schemas.openxmlformats.org/officeDocument/2006/relationships/slide" Target="/ppt/slides/slide6.xml" Id="Rce313cad9ff541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fbe83bf68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a884535f74c70" /><Relationship Type="http://schemas.openxmlformats.org/officeDocument/2006/relationships/theme" Target="/ppt/slideMasters/theme/theme1.xml" Id="R9ef791bc906848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7a884535f74c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3e853e058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4cdc3b69b45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184f939f845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5c4005975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70190270143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484208d3949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