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347765854243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5dd696dc0a494f"/>
  </p:sldMasterIdLst>
  <p:sldIdLst>
    <p:sldId xmlns:r="http://schemas.openxmlformats.org/officeDocument/2006/relationships" id="256" r:id="R2cc2de179c5d4da9"/>
    <p:sldId xmlns:r="http://schemas.openxmlformats.org/officeDocument/2006/relationships" id="257" r:id="R9c2df4ee5fb4477d"/>
    <p:sldId xmlns:r="http://schemas.openxmlformats.org/officeDocument/2006/relationships" id="258" r:id="R0fc78e4ff1634f65"/>
    <p:sldId xmlns:r="http://schemas.openxmlformats.org/officeDocument/2006/relationships" id="259" r:id="Rc54ff9bbad4b4631"/>
    <p:sldId xmlns:r="http://schemas.openxmlformats.org/officeDocument/2006/relationships" id="260" r:id="R0858a456708244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5dd696dc0a494f" /><Relationship Type="http://schemas.openxmlformats.org/officeDocument/2006/relationships/slide" Target="/ppt/slides/slide1.xml" Id="R2cc2de179c5d4da9" /><Relationship Type="http://schemas.openxmlformats.org/officeDocument/2006/relationships/slide" Target="/ppt/slides/slide2.xml" Id="R9c2df4ee5fb4477d" /><Relationship Type="http://schemas.openxmlformats.org/officeDocument/2006/relationships/slide" Target="/ppt/slides/slide3.xml" Id="R0fc78e4ff1634f65" /><Relationship Type="http://schemas.openxmlformats.org/officeDocument/2006/relationships/slide" Target="/ppt/slides/slide4.xml" Id="Rc54ff9bbad4b4631" /><Relationship Type="http://schemas.openxmlformats.org/officeDocument/2006/relationships/slide" Target="/ppt/slides/slide5.xml" Id="R0858a456708244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78f3b16e7245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92770a39d143d7" /><Relationship Type="http://schemas.openxmlformats.org/officeDocument/2006/relationships/theme" Target="/ppt/slideMasters/theme/theme1.xml" Id="R8a6ee183808f4e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92770a39d143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92b30b0d7745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7a91af46a040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8f2051b4064bf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2efa4b193347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a90251696c4e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MELØY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MELØY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MELØY KOMMUNE ble etablert [år] og holder til i Ørnes.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MELØY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MELØY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MELØY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Gammelveien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8150 Ørnes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71 00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postmottak@meloy.kommune.no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www.meloy.kommune.no/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970 189 866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MELØY KOMMUNE</a:t>
            </a:r>
          </a:p>
        </p:txBody>
      </p:sp>
    </p:spTree>
  </p:cSld>
  <p:clrMapOvr>
    <a:masterClrMapping xmlns:a="http://schemas.openxmlformats.org/drawingml/2006/main"/>
  </p:clrMapOvr>
</p:sld>
</file>