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8b131d2c7840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32a8d94e48421e"/>
  </p:sldMasterIdLst>
  <p:sldIdLst>
    <p:sldId xmlns:r="http://schemas.openxmlformats.org/officeDocument/2006/relationships" id="256" r:id="Ra9b33326abea47d7"/>
    <p:sldId xmlns:r="http://schemas.openxmlformats.org/officeDocument/2006/relationships" id="257" r:id="R2e0fdfbf582649a6"/>
    <p:sldId xmlns:r="http://schemas.openxmlformats.org/officeDocument/2006/relationships" id="258" r:id="R2513d360ceda420f"/>
    <p:sldId xmlns:r="http://schemas.openxmlformats.org/officeDocument/2006/relationships" id="259" r:id="R02b946e338c74bd6"/>
    <p:sldId xmlns:r="http://schemas.openxmlformats.org/officeDocument/2006/relationships" id="260" r:id="Rafc09ea1126d41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32a8d94e48421e" /><Relationship Type="http://schemas.openxmlformats.org/officeDocument/2006/relationships/slide" Target="/ppt/slides/slide1.xml" Id="Ra9b33326abea47d7" /><Relationship Type="http://schemas.openxmlformats.org/officeDocument/2006/relationships/slide" Target="/ppt/slides/slide2.xml" Id="R2e0fdfbf582649a6" /><Relationship Type="http://schemas.openxmlformats.org/officeDocument/2006/relationships/slide" Target="/ppt/slides/slide3.xml" Id="R2513d360ceda420f" /><Relationship Type="http://schemas.openxmlformats.org/officeDocument/2006/relationships/slide" Target="/ppt/slides/slide4.xml" Id="R02b946e338c74bd6" /><Relationship Type="http://schemas.openxmlformats.org/officeDocument/2006/relationships/slide" Target="/ppt/slides/slide5.xml" Id="Rafc09ea1126d41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c66dab2d8a4f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97448f5e147b1" /><Relationship Type="http://schemas.openxmlformats.org/officeDocument/2006/relationships/theme" Target="/ppt/slideMasters/theme/theme1.xml" Id="R2ec08b899ea143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a97448f5e147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751e537c447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be2f53c8e4a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c25ccea594e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0a2bb64ad4c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1e735734a46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SIVILARKITEKT NINA STOKSET NILSEN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 NINA STOKSET NILSEN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Holbergs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970 146 342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