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0b03b7b30a40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3a17d181954c93"/>
  </p:sldMasterIdLst>
  <p:sldIdLst>
    <p:sldId xmlns:r="http://schemas.openxmlformats.org/officeDocument/2006/relationships" id="256" r:id="R1944f1b0ce66475b"/>
    <p:sldId xmlns:r="http://schemas.openxmlformats.org/officeDocument/2006/relationships" id="257" r:id="R300765530b8f4c5e"/>
    <p:sldId xmlns:r="http://schemas.openxmlformats.org/officeDocument/2006/relationships" id="258" r:id="Rad3bf247ca2249e2"/>
    <p:sldId xmlns:r="http://schemas.openxmlformats.org/officeDocument/2006/relationships" id="259" r:id="R7719638939174cf4"/>
    <p:sldId xmlns:r="http://schemas.openxmlformats.org/officeDocument/2006/relationships" id="260" r:id="R1e1f8bccfb544e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3a17d181954c93" /><Relationship Type="http://schemas.openxmlformats.org/officeDocument/2006/relationships/slide" Target="/ppt/slides/slide1.xml" Id="R1944f1b0ce66475b" /><Relationship Type="http://schemas.openxmlformats.org/officeDocument/2006/relationships/slide" Target="/ppt/slides/slide2.xml" Id="R300765530b8f4c5e" /><Relationship Type="http://schemas.openxmlformats.org/officeDocument/2006/relationships/slide" Target="/ppt/slides/slide3.xml" Id="Rad3bf247ca2249e2" /><Relationship Type="http://schemas.openxmlformats.org/officeDocument/2006/relationships/slide" Target="/ppt/slides/slide4.xml" Id="R7719638939174cf4" /><Relationship Type="http://schemas.openxmlformats.org/officeDocument/2006/relationships/slide" Target="/ppt/slides/slide5.xml" Id="R1e1f8bccfb544e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2eb57b46a349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0b7c835544eb9" /><Relationship Type="http://schemas.openxmlformats.org/officeDocument/2006/relationships/theme" Target="/ppt/slideMasters/theme/theme1.xml" Id="R5fe0a2b876d943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b0b7c835544e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ba69f394547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d15f3e48745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8e4b1af1641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e871d19e647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38f7760d54a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ANDREASSEN TORE BERGE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TORE BERGE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TORE BERGE ble etablert [år] og holder til i Meistervik.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TORE BERGE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TORE BERGE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TORE BERGE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Hamnvågneset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9055 Meistervik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970 126 546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TORE BERGE</a:t>
            </a:r>
          </a:p>
        </p:txBody>
      </p:sp>
    </p:spTree>
  </p:cSld>
  <p:clrMapOvr>
    <a:masterClrMapping xmlns:a="http://schemas.openxmlformats.org/drawingml/2006/main"/>
  </p:clrMapOvr>
</p:sld>
</file>