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b9fba2e29c44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87993a37bd4bbc"/>
  </p:sldMasterIdLst>
  <p:sldIdLst>
    <p:sldId xmlns:r="http://schemas.openxmlformats.org/officeDocument/2006/relationships" id="256" r:id="R89691539134f4f90"/>
    <p:sldId xmlns:r="http://schemas.openxmlformats.org/officeDocument/2006/relationships" id="257" r:id="R0b0537a4811f4e00"/>
    <p:sldId xmlns:r="http://schemas.openxmlformats.org/officeDocument/2006/relationships" id="258" r:id="Re78e0dcc90e84d72"/>
    <p:sldId xmlns:r="http://schemas.openxmlformats.org/officeDocument/2006/relationships" id="259" r:id="R4ccbe9c5b22b443c"/>
    <p:sldId xmlns:r="http://schemas.openxmlformats.org/officeDocument/2006/relationships" id="260" r:id="Rea7d0f915caf49c9"/>
    <p:sldId xmlns:r="http://schemas.openxmlformats.org/officeDocument/2006/relationships" id="261" r:id="Rbb816762edd443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7993a37bd4bbc" /><Relationship Type="http://schemas.openxmlformats.org/officeDocument/2006/relationships/slide" Target="/ppt/slides/slide1.xml" Id="R89691539134f4f90" /><Relationship Type="http://schemas.openxmlformats.org/officeDocument/2006/relationships/slide" Target="/ppt/slides/slide2.xml" Id="R0b0537a4811f4e00" /><Relationship Type="http://schemas.openxmlformats.org/officeDocument/2006/relationships/slide" Target="/ppt/slides/slide3.xml" Id="Re78e0dcc90e84d72" /><Relationship Type="http://schemas.openxmlformats.org/officeDocument/2006/relationships/slide" Target="/ppt/slides/slide4.xml" Id="R4ccbe9c5b22b443c" /><Relationship Type="http://schemas.openxmlformats.org/officeDocument/2006/relationships/slide" Target="/ppt/slides/slide5.xml" Id="Rea7d0f915caf49c9" /><Relationship Type="http://schemas.openxmlformats.org/officeDocument/2006/relationships/slide" Target="/ppt/slides/slide6.xml" Id="Rbb816762edd443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428ae900a74f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d56f5269b4147" /><Relationship Type="http://schemas.openxmlformats.org/officeDocument/2006/relationships/theme" Target="/ppt/slideMasters/theme/theme1.xml" Id="Rfb0f0b37e99d49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d56f5269b41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834c514f04d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5a1381ebd48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fd825115d44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a0a6b2e9e4b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0b4afa58b45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6fa80fbf04a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MR-REGNSKAP OG DATA CONSULT V/M 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MR-REGNSKAP OG DATA CONSULT V/M R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520 273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321 901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321 529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Slåttebakkane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6814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magnerye@online.no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970 123 113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MR-REGNSKAP OG DATA CONSULT V/M R</a:t>
            </a:r>
          </a:p>
        </p:txBody>
      </p:sp>
    </p:spTree>
  </p:cSld>
  <p:clrMapOvr>
    <a:masterClrMapping xmlns:a="http://schemas.openxmlformats.org/drawingml/2006/main"/>
  </p:clrMapOvr>
</p:sld>
</file>