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e781c0398746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b749386be5405f"/>
  </p:sldMasterIdLst>
  <p:sldIdLst>
    <p:sldId xmlns:r="http://schemas.openxmlformats.org/officeDocument/2006/relationships" id="256" r:id="Rfaa447453a544188"/>
    <p:sldId xmlns:r="http://schemas.openxmlformats.org/officeDocument/2006/relationships" id="257" r:id="R9680081cfe944c62"/>
    <p:sldId xmlns:r="http://schemas.openxmlformats.org/officeDocument/2006/relationships" id="258" r:id="Re60048426e884a90"/>
    <p:sldId xmlns:r="http://schemas.openxmlformats.org/officeDocument/2006/relationships" id="259" r:id="R45a52f34131a471c"/>
    <p:sldId xmlns:r="http://schemas.openxmlformats.org/officeDocument/2006/relationships" id="260" r:id="R14f07bb111c942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b749386be5405f" /><Relationship Type="http://schemas.openxmlformats.org/officeDocument/2006/relationships/slide" Target="/ppt/slides/slide1.xml" Id="Rfaa447453a544188" /><Relationship Type="http://schemas.openxmlformats.org/officeDocument/2006/relationships/slide" Target="/ppt/slides/slide2.xml" Id="R9680081cfe944c62" /><Relationship Type="http://schemas.openxmlformats.org/officeDocument/2006/relationships/slide" Target="/ppt/slides/slide3.xml" Id="Re60048426e884a90" /><Relationship Type="http://schemas.openxmlformats.org/officeDocument/2006/relationships/slide" Target="/ppt/slides/slide4.xml" Id="R45a52f34131a471c" /><Relationship Type="http://schemas.openxmlformats.org/officeDocument/2006/relationships/slide" Target="/ppt/slides/slide5.xml" Id="R14f07bb111c942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8db206c20047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3087848e2477f" /><Relationship Type="http://schemas.openxmlformats.org/officeDocument/2006/relationships/theme" Target="/ppt/slideMasters/theme/theme1.xml" Id="R95e1081a7aab46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a3087848e247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c996c3c1e43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7e91aee2842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e08fdce224f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777adfe2b4f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a52f7bbdd45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ARVE KJÆRLAND GRAVING/SPRENGING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 KJÆRLAND GRAVING/SPRENGING ble etablert [år] og holder til i Varaldsøy.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Kjæraviksvegen 159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5636 Varaldsøy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48 81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970 051 813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