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5d4d55937f46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fddc392d4f49cf"/>
  </p:sldMasterIdLst>
  <p:sldIdLst>
    <p:sldId xmlns:r="http://schemas.openxmlformats.org/officeDocument/2006/relationships" id="256" r:id="Rb637703808c04dba"/>
    <p:sldId xmlns:r="http://schemas.openxmlformats.org/officeDocument/2006/relationships" id="257" r:id="Rada4e3154a08458b"/>
    <p:sldId xmlns:r="http://schemas.openxmlformats.org/officeDocument/2006/relationships" id="258" r:id="R2c3f253dc5c54e31"/>
    <p:sldId xmlns:r="http://schemas.openxmlformats.org/officeDocument/2006/relationships" id="259" r:id="Reef40887a0344861"/>
    <p:sldId xmlns:r="http://schemas.openxmlformats.org/officeDocument/2006/relationships" id="260" r:id="Rbc164c01055f45f7"/>
    <p:sldId xmlns:r="http://schemas.openxmlformats.org/officeDocument/2006/relationships" id="261" r:id="Rf9183f95e10c49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fddc392d4f49cf" /><Relationship Type="http://schemas.openxmlformats.org/officeDocument/2006/relationships/slide" Target="/ppt/slides/slide1.xml" Id="Rb637703808c04dba" /><Relationship Type="http://schemas.openxmlformats.org/officeDocument/2006/relationships/slide" Target="/ppt/slides/slide2.xml" Id="Rada4e3154a08458b" /><Relationship Type="http://schemas.openxmlformats.org/officeDocument/2006/relationships/slide" Target="/ppt/slides/slide3.xml" Id="R2c3f253dc5c54e31" /><Relationship Type="http://schemas.openxmlformats.org/officeDocument/2006/relationships/slide" Target="/ppt/slides/slide4.xml" Id="Reef40887a0344861" /><Relationship Type="http://schemas.openxmlformats.org/officeDocument/2006/relationships/slide" Target="/ppt/slides/slide5.xml" Id="Rbc164c01055f45f7" /><Relationship Type="http://schemas.openxmlformats.org/officeDocument/2006/relationships/slide" Target="/ppt/slides/slide6.xml" Id="Rf9183f95e10c49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f68f5c22704e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2a429a1d542b1" /><Relationship Type="http://schemas.openxmlformats.org/officeDocument/2006/relationships/theme" Target="/ppt/slideMasters/theme/theme1.xml" Id="R74c7babbd8a545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42a429a1d542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e6cd0a9e341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ce39fa6b249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25024cfb94c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ace38377942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bee79627c4f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54519493549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SALTSTUTLIA SAMDRIFTSKOG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SALTSTUTLIA SAMDRIFTSKOG DA ble etablert [år] og holder til i Aust-torpa.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1 003 037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1 336 065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1 369 190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Werner Sveum, Djupbekkvegen 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2881 Aust-torpa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969 763 575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