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7c1f2dbc8c41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9a39fd9d7f456a"/>
  </p:sldMasterIdLst>
  <p:sldIdLst>
    <p:sldId xmlns:r="http://schemas.openxmlformats.org/officeDocument/2006/relationships" id="256" r:id="Rcbfb20d876ac4b47"/>
    <p:sldId xmlns:r="http://schemas.openxmlformats.org/officeDocument/2006/relationships" id="257" r:id="Rf1c462c493e84222"/>
    <p:sldId xmlns:r="http://schemas.openxmlformats.org/officeDocument/2006/relationships" id="258" r:id="Rd0f885007d264b66"/>
    <p:sldId xmlns:r="http://schemas.openxmlformats.org/officeDocument/2006/relationships" id="259" r:id="R1340367ce5da4ca9"/>
    <p:sldId xmlns:r="http://schemas.openxmlformats.org/officeDocument/2006/relationships" id="260" r:id="R8542737e6adf47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9a39fd9d7f456a" /><Relationship Type="http://schemas.openxmlformats.org/officeDocument/2006/relationships/slide" Target="/ppt/slides/slide1.xml" Id="Rcbfb20d876ac4b47" /><Relationship Type="http://schemas.openxmlformats.org/officeDocument/2006/relationships/slide" Target="/ppt/slides/slide2.xml" Id="Rf1c462c493e84222" /><Relationship Type="http://schemas.openxmlformats.org/officeDocument/2006/relationships/slide" Target="/ppt/slides/slide3.xml" Id="Rd0f885007d264b66" /><Relationship Type="http://schemas.openxmlformats.org/officeDocument/2006/relationships/slide" Target="/ppt/slides/slide4.xml" Id="R1340367ce5da4ca9" /><Relationship Type="http://schemas.openxmlformats.org/officeDocument/2006/relationships/slide" Target="/ppt/slides/slide5.xml" Id="R8542737e6adf47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36af92692947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77297e4f7541a0" /><Relationship Type="http://schemas.openxmlformats.org/officeDocument/2006/relationships/theme" Target="/ppt/slideMasters/theme/theme1.xml" Id="R0efbcfc1524144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77297e4f7541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eeb19763674e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84fffd6ebf4b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d0e4902b3848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5355a00ae645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e406c5104e4f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FOSS SVEN KJETIL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 SVEN KJETIL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 SVEN KJETIL ble etablert [år] og holder til i Bjelland.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 SVEN KJETIL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 SVEN KJETIL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 SVEN KJETIL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Lunnan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4536 Bjelland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969 095 939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 SVEN KJETIL</a:t>
            </a:r>
          </a:p>
        </p:txBody>
      </p:sp>
    </p:spTree>
  </p:cSld>
  <p:clrMapOvr>
    <a:masterClrMapping xmlns:a="http://schemas.openxmlformats.org/drawingml/2006/main"/>
  </p:clrMapOvr>
</p:sld>
</file>