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c776a9c47b4f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8494a9db564287"/>
  </p:sldMasterIdLst>
  <p:sldIdLst>
    <p:sldId xmlns:r="http://schemas.openxmlformats.org/officeDocument/2006/relationships" id="256" r:id="Rfbb211ef0da247db"/>
    <p:sldId xmlns:r="http://schemas.openxmlformats.org/officeDocument/2006/relationships" id="257" r:id="R67fd085e9cdd4740"/>
    <p:sldId xmlns:r="http://schemas.openxmlformats.org/officeDocument/2006/relationships" id="258" r:id="R4c108690399547c8"/>
    <p:sldId xmlns:r="http://schemas.openxmlformats.org/officeDocument/2006/relationships" id="259" r:id="R7f3667b75feb4a7f"/>
    <p:sldId xmlns:r="http://schemas.openxmlformats.org/officeDocument/2006/relationships" id="260" r:id="R6449785add834208"/>
    <p:sldId xmlns:r="http://schemas.openxmlformats.org/officeDocument/2006/relationships" id="261" r:id="R13bdeeca2abe477e"/>
    <p:sldId xmlns:r="http://schemas.openxmlformats.org/officeDocument/2006/relationships" id="262" r:id="R8a818a95888c44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8494a9db564287" /><Relationship Type="http://schemas.openxmlformats.org/officeDocument/2006/relationships/slide" Target="/ppt/slides/slide1.xml" Id="Rfbb211ef0da247db" /><Relationship Type="http://schemas.openxmlformats.org/officeDocument/2006/relationships/slide" Target="/ppt/slides/slide2.xml" Id="R67fd085e9cdd4740" /><Relationship Type="http://schemas.openxmlformats.org/officeDocument/2006/relationships/slide" Target="/ppt/slides/slide3.xml" Id="R4c108690399547c8" /><Relationship Type="http://schemas.openxmlformats.org/officeDocument/2006/relationships/slide" Target="/ppt/slides/slide4.xml" Id="R7f3667b75feb4a7f" /><Relationship Type="http://schemas.openxmlformats.org/officeDocument/2006/relationships/slide" Target="/ppt/slides/slide5.xml" Id="R6449785add834208" /><Relationship Type="http://schemas.openxmlformats.org/officeDocument/2006/relationships/slide" Target="/ppt/slides/slide6.xml" Id="R13bdeeca2abe477e" /><Relationship Type="http://schemas.openxmlformats.org/officeDocument/2006/relationships/slide" Target="/ppt/slides/slide7.xml" Id="R8a818a95888c44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f10ccae6c941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68655cf7614a1f" /><Relationship Type="http://schemas.openxmlformats.org/officeDocument/2006/relationships/theme" Target="/ppt/slideMasters/theme/theme1.xml" Id="Ra1bb3f377e534f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68655cf7614a1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814969a6574c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289ba0928f41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9b44a19093425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1cb7e6ac4847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95887c6434423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920d4715d74a0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7ba61901c842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ARNE OKKENHAUG EFTF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OKKENHAUG EFTF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 OKKENHAUG EFTF AS ble etablert [år] og holder til i Overhalla.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OKKENHAUG EFTF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OKKENHAUG EFTF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OKKENHAUG EFTF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214 983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28 638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2 462 415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13 532 699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15 659 246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OKKENHAUG EFTF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OKKENHAUG ARNE M HAGERUP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OKKENHAUG PÅL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OKKENHAUG EFTF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Grande Gaard, Grandevegen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7863 Overhalla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968 956 779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OKKENHAUG EFTF AS</a:t>
            </a:r>
          </a:p>
        </p:txBody>
      </p:sp>
    </p:spTree>
  </p:cSld>
  <p:clrMapOvr>
    <a:masterClrMapping xmlns:a="http://schemas.openxmlformats.org/drawingml/2006/main"/>
  </p:clrMapOvr>
</p:sld>
</file>